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9" r:id="rId2"/>
    <p:sldId id="269" r:id="rId3"/>
    <p:sldId id="268" r:id="rId4"/>
    <p:sldId id="266" r:id="rId5"/>
    <p:sldId id="285" r:id="rId6"/>
    <p:sldId id="265" r:id="rId7"/>
    <p:sldId id="287" r:id="rId8"/>
    <p:sldId id="271" r:id="rId9"/>
    <p:sldId id="273" r:id="rId10"/>
    <p:sldId id="379" r:id="rId11"/>
    <p:sldId id="378" r:id="rId12"/>
    <p:sldId id="346" r:id="rId13"/>
    <p:sldId id="377" r:id="rId14"/>
    <p:sldId id="283" r:id="rId15"/>
    <p:sldId id="282" r:id="rId16"/>
    <p:sldId id="286" r:id="rId17"/>
    <p:sldId id="288" r:id="rId18"/>
    <p:sldId id="284" r:id="rId19"/>
    <p:sldId id="289" r:id="rId20"/>
    <p:sldId id="290" r:id="rId21"/>
    <p:sldId id="291" r:id="rId22"/>
    <p:sldId id="292" r:id="rId23"/>
    <p:sldId id="294" r:id="rId24"/>
    <p:sldId id="347" r:id="rId25"/>
    <p:sldId id="348" r:id="rId26"/>
    <p:sldId id="349" r:id="rId27"/>
    <p:sldId id="298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93" r:id="rId36"/>
    <p:sldId id="306" r:id="rId37"/>
    <p:sldId id="307" r:id="rId38"/>
    <p:sldId id="308" r:id="rId39"/>
    <p:sldId id="309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57" r:id="rId48"/>
    <p:sldId id="358" r:id="rId49"/>
    <p:sldId id="361" r:id="rId50"/>
    <p:sldId id="319" r:id="rId51"/>
    <p:sldId id="360" r:id="rId52"/>
    <p:sldId id="323" r:id="rId53"/>
    <p:sldId id="362" r:id="rId54"/>
    <p:sldId id="363" r:id="rId55"/>
    <p:sldId id="364" r:id="rId56"/>
    <p:sldId id="365" r:id="rId57"/>
    <p:sldId id="375" r:id="rId58"/>
    <p:sldId id="367" r:id="rId59"/>
    <p:sldId id="376" r:id="rId60"/>
    <p:sldId id="369" r:id="rId61"/>
    <p:sldId id="370" r:id="rId62"/>
    <p:sldId id="372" r:id="rId63"/>
    <p:sldId id="373" r:id="rId64"/>
    <p:sldId id="333" r:id="rId65"/>
    <p:sldId id="374" r:id="rId66"/>
    <p:sldId id="345" r:id="rId67"/>
    <p:sldId id="338" r:id="rId68"/>
    <p:sldId id="339" r:id="rId69"/>
    <p:sldId id="337" r:id="rId70"/>
    <p:sldId id="336" r:id="rId7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77A3E-D522-6A48-BA40-33A364221EA9}" v="1401" vWet="1404" dt="2025-06-18T19:45:37.607"/>
    <p1510:client id="{26202D7C-A219-1978-E32D-5FBD264964E2}" v="108" dt="2025-06-18T16:45:05.115"/>
    <p1510:client id="{2AD31BD3-1FCE-023C-C269-D4F5EF1B2865}" v="121" dt="2025-06-18T16:49:46.262"/>
    <p1510:client id="{65D1C05D-498C-56A8-5A00-9BBF7B273200}" v="39" dt="2025-06-18T16:38:12.002"/>
    <p1510:client id="{6C6DD10E-D7CF-21F7-51C0-43FC73470922}" v="547" dt="2025-06-18T22:43:32.929"/>
    <p1510:client id="{B13D0922-E7B3-BFBD-3367-DA422016CA55}" v="552" dt="2025-06-18T16:18:38.741"/>
    <p1510:client id="{C9382C70-2300-BCBB-1D5E-81B49D1B59BA}" v="3" dt="2025-06-18T16:34:40.558"/>
    <p1510:client id="{D473123F-FB9A-D298-89AA-768F3576F77C}" v="3" dt="2025-06-18T16:37:51.288"/>
    <p1510:client id="{DE59B4A4-3D9B-F94B-975E-B545A0C01B2B}" v="593" dt="2025-06-18T23:11:24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>
              <a:solidFill>
                <a:srgbClr val="444444"/>
              </a:solidFill>
              <a:latin typeface="Calibri"/>
              <a:ea typeface="Calibri"/>
              <a:cs typeface="Calibri"/>
            </a:rPr>
            <a:t>Choose An infected Agent</a:t>
          </a:r>
          <a:endParaRPr lang="en-US" b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Decrement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Incubation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Days </a:t>
          </a:r>
          <a:endParaRPr lang="en-US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Examine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Moore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Neighborhood</a:t>
          </a:r>
          <a:endParaRPr lang="en-US" err="1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For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each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  Compute S*β &gt;? Ith</a:t>
          </a:r>
          <a:endParaRPr lang="en-US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67892F01-F2BC-496B-BCB1-1F9D46B1AB97}" type="presOf" srcId="{5DA10180-5EEF-4C70-98FB-E255F6B5EF3B}" destId="{03178C90-819B-4FCE-B838-4727A14DB314}" srcOrd="0" destOrd="0" presId="urn:microsoft.com/office/officeart/2005/8/layout/cycle5"/>
    <dgm:cxn modelId="{8DC9FC3A-DBDB-4387-B8B5-9CBAB5D7EBA3}" type="presOf" srcId="{1555AE6A-4E67-4AEF-999A-0F321AB60265}" destId="{F6CBBEDF-52B9-461F-8C3A-451FBB629FFA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883E107B-397D-4DBD-8ED8-68F9EBE137CB}" type="presOf" srcId="{371FABF4-4F3A-4810-9DAE-EBED0CA23F68}" destId="{09215DEC-44AA-4B88-ADF7-3A7962810B0C}" srcOrd="0" destOrd="0" presId="urn:microsoft.com/office/officeart/2005/8/layout/cycle5"/>
    <dgm:cxn modelId="{8BA7657F-9BD5-495C-B553-97A0CDBCAD52}" type="presOf" srcId="{8CAD3072-164E-47EF-9B55-34956E6B2CDD}" destId="{EA28A351-0BAA-490E-A12B-BD5AF2147845}" srcOrd="0" destOrd="0" presId="urn:microsoft.com/office/officeart/2005/8/layout/cycle5"/>
    <dgm:cxn modelId="{D3C31E89-6EE1-4B83-A20B-775E067514F1}" type="presOf" srcId="{C8D1EB52-7AC3-4069-9397-5B64F0411191}" destId="{21EB0840-EBCE-4807-905B-9193EA776342}" srcOrd="0" destOrd="0" presId="urn:microsoft.com/office/officeart/2005/8/layout/cycle5"/>
    <dgm:cxn modelId="{472B14AA-87D3-499C-BB22-12C6B4DB35F2}" type="presOf" srcId="{4685291C-F31E-4F7A-A54A-5214F5DFBFC7}" destId="{C1C5FC96-3135-4098-827E-2ABED4DE1D87}" srcOrd="0" destOrd="0" presId="urn:microsoft.com/office/officeart/2005/8/layout/cycle5"/>
    <dgm:cxn modelId="{2D86A0AF-1145-4696-94B9-6EE7E4FB6C80}" type="presOf" srcId="{929C752A-B443-4E6E-90D0-0786F5ADF59C}" destId="{2AC26DBD-88F9-42DD-9759-19EE2F1A3C5B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C34D9CE5-BC4A-497A-BF4B-A6E80D3E713C}" type="presOf" srcId="{97B8D78A-C2C8-4411-8626-8777902281F9}" destId="{21F63913-C291-46E2-82A6-31C677CFCE12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3135E795-2FBF-44FC-905B-E94EA26F8FAE}" type="presParOf" srcId="{EA965973-3CE4-4578-9BAE-A5C7349928C2}" destId="{C1C5FC96-3135-4098-827E-2ABED4DE1D87}" srcOrd="0" destOrd="0" presId="urn:microsoft.com/office/officeart/2005/8/layout/cycle5"/>
    <dgm:cxn modelId="{2787F3D3-E860-45C6-939B-D41D462674E6}" type="presParOf" srcId="{EA965973-3CE4-4578-9BAE-A5C7349928C2}" destId="{57D430B7-3405-468A-A6D9-26A20B00DDC9}" srcOrd="1" destOrd="0" presId="urn:microsoft.com/office/officeart/2005/8/layout/cycle5"/>
    <dgm:cxn modelId="{99C532DA-9EFF-44ED-A99B-7BF6609D3D77}" type="presParOf" srcId="{EA965973-3CE4-4578-9BAE-A5C7349928C2}" destId="{2AC26DBD-88F9-42DD-9759-19EE2F1A3C5B}" srcOrd="2" destOrd="0" presId="urn:microsoft.com/office/officeart/2005/8/layout/cycle5"/>
    <dgm:cxn modelId="{F68FB5F8-A47E-4FD3-ADBB-5E065785FBED}" type="presParOf" srcId="{EA965973-3CE4-4578-9BAE-A5C7349928C2}" destId="{F6CBBEDF-52B9-461F-8C3A-451FBB629FFA}" srcOrd="3" destOrd="0" presId="urn:microsoft.com/office/officeart/2005/8/layout/cycle5"/>
    <dgm:cxn modelId="{A8F36991-3685-4F28-AC33-DC52EB078206}" type="presParOf" srcId="{EA965973-3CE4-4578-9BAE-A5C7349928C2}" destId="{1E87B0C1-2879-433E-B3BC-D916BE9F72ED}" srcOrd="4" destOrd="0" presId="urn:microsoft.com/office/officeart/2005/8/layout/cycle5"/>
    <dgm:cxn modelId="{DEDDD77B-FA6E-4554-9665-BACEE337FDCE}" type="presParOf" srcId="{EA965973-3CE4-4578-9BAE-A5C7349928C2}" destId="{03178C90-819B-4FCE-B838-4727A14DB314}" srcOrd="5" destOrd="0" presId="urn:microsoft.com/office/officeart/2005/8/layout/cycle5"/>
    <dgm:cxn modelId="{AAC295FA-BD7D-4437-94D7-4CB9570877CE}" type="presParOf" srcId="{EA965973-3CE4-4578-9BAE-A5C7349928C2}" destId="{21EB0840-EBCE-4807-905B-9193EA776342}" srcOrd="6" destOrd="0" presId="urn:microsoft.com/office/officeart/2005/8/layout/cycle5"/>
    <dgm:cxn modelId="{3B3656ED-453E-49AD-A05F-FB0AD35E1A39}" type="presParOf" srcId="{EA965973-3CE4-4578-9BAE-A5C7349928C2}" destId="{85834DB2-CE2B-42AD-A486-B960014B3496}" srcOrd="7" destOrd="0" presId="urn:microsoft.com/office/officeart/2005/8/layout/cycle5"/>
    <dgm:cxn modelId="{6EA93D8B-2EF4-4FB9-961D-F9FDC97CDF4C}" type="presParOf" srcId="{EA965973-3CE4-4578-9BAE-A5C7349928C2}" destId="{EA28A351-0BAA-490E-A12B-BD5AF2147845}" srcOrd="8" destOrd="0" presId="urn:microsoft.com/office/officeart/2005/8/layout/cycle5"/>
    <dgm:cxn modelId="{29A9AC1D-E24B-40CF-A3C9-94BC9C8B8F91}" type="presParOf" srcId="{EA965973-3CE4-4578-9BAE-A5C7349928C2}" destId="{21F63913-C291-46E2-82A6-31C677CFCE12}" srcOrd="9" destOrd="0" presId="urn:microsoft.com/office/officeart/2005/8/layout/cycle5"/>
    <dgm:cxn modelId="{9DA00C61-37F8-4802-8DFA-D97AAC1DA94C}" type="presParOf" srcId="{EA965973-3CE4-4578-9BAE-A5C7349928C2}" destId="{1E0CA118-5E62-491E-A37B-171C3C66098C}" srcOrd="10" destOrd="0" presId="urn:microsoft.com/office/officeart/2005/8/layout/cycle5"/>
    <dgm:cxn modelId="{A06DC131-1A8A-4C81-AC99-9F0F7AB77695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 An infected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Decrement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Incubation</a:t>
          </a:r>
          <a:r>
            <a:rPr lang="it-IT">
              <a:latin typeface="Aptos Display" panose="02110004020202020204"/>
            </a:rPr>
            <a:t> Days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Examine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Moore </a:t>
          </a:r>
          <a:r>
            <a:rPr lang="it-IT" err="1">
              <a:latin typeface="Aptos Display" panose="02110004020202020204"/>
            </a:rPr>
            <a:t>Neighborhood</a:t>
          </a:r>
          <a:endParaRPr lang="it-IT" err="1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For </a:t>
          </a:r>
          <a:r>
            <a:rPr lang="it-IT" err="1">
              <a:latin typeface="Aptos Display" panose="02110004020202020204"/>
            </a:rPr>
            <a:t>each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Neighbor</a:t>
          </a:r>
          <a:r>
            <a:rPr lang="it-IT">
              <a:latin typeface="Aptos Display" panose="02110004020202020204"/>
            </a:rPr>
            <a:t>  Compute S*β &gt;? Ith</a:t>
          </a:r>
          <a:endParaRPr lang="it-IT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Non-Deceased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One Neighboring Cell </a:t>
          </a:r>
          <a:endParaRPr lang="it-IT" b="0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 Check Boundaries and Occupancy</a:t>
          </a:r>
          <a:endParaRPr lang="it-IT" b="0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Complete the movement</a:t>
          </a:r>
          <a:endParaRPr lang="it-IT" b="0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00B44FA-6FF1-42E0-81C2-49D0197AFEA5}" type="doc">
      <dgm:prSet loTypeId="urn:microsoft.com/office/officeart/2005/8/layout/orgChart1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D5A17A04-53D2-4AA7-B4E6-6CBD5A2E594F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 an </a:t>
          </a:r>
          <a:r>
            <a:rPr lang="it-IT" err="1">
              <a:latin typeface="Aptos Display" panose="02110004020202020204"/>
            </a:rPr>
            <a:t>Infected</a:t>
          </a:r>
          <a:r>
            <a:rPr lang="it-IT">
              <a:latin typeface="Aptos Display" panose="02110004020202020204"/>
            </a:rPr>
            <a:t> with INC = 1</a:t>
          </a:r>
          <a:endParaRPr lang="it-IT"/>
        </a:p>
      </dgm:t>
    </dgm:pt>
    <dgm:pt modelId="{3FA146BB-3E4D-4373-93B4-3A2782E0C129}" type="parTrans" cxnId="{72CDC491-B706-453D-B0B7-B92AE471A86D}">
      <dgm:prSet/>
      <dgm:spPr/>
      <dgm:t>
        <a:bodyPr/>
        <a:lstStyle/>
        <a:p>
          <a:endParaRPr lang="it-IT"/>
        </a:p>
      </dgm:t>
    </dgm:pt>
    <dgm:pt modelId="{199F73D0-433F-4BCE-BE1A-2D09CB32DEB7}" type="sibTrans" cxnId="{72CDC491-B706-453D-B0B7-B92AE471A86D}">
      <dgm:prSet/>
      <dgm:spPr/>
      <dgm:t>
        <a:bodyPr/>
        <a:lstStyle/>
        <a:p>
          <a:endParaRPr lang="it-IT"/>
        </a:p>
      </dgm:t>
    </dgm:pt>
    <dgm:pt modelId="{D57C64C2-CDF1-46F4-B448-9AC4CB7A3788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Probability</a:t>
          </a:r>
          <a:r>
            <a:rPr lang="it-IT">
              <a:latin typeface="Aptos Display" panose="02110004020202020204"/>
            </a:rPr>
            <a:t> </a:t>
          </a:r>
          <a:r>
            <a:rPr lang="it-IT"/>
            <a:t>μ</a:t>
          </a:r>
          <a:r>
            <a:rPr lang="it-IT">
              <a:latin typeface="Aptos Display" panose="02110004020202020204"/>
            </a:rPr>
            <a:t>: </a:t>
          </a:r>
          <a:r>
            <a:rPr lang="it-IT" err="1">
              <a:latin typeface="Aptos Display" panose="02110004020202020204"/>
            </a:rPr>
            <a:t>Recover</a:t>
          </a:r>
          <a:endParaRPr lang="it-IT"/>
        </a:p>
      </dgm:t>
    </dgm:pt>
    <dgm:pt modelId="{153676D5-53B4-4961-A2F7-102FA01D0E20}" type="parTrans" cxnId="{856CC8DC-8265-469E-AFC2-948DADDBD778}">
      <dgm:prSet/>
      <dgm:spPr/>
      <dgm:t>
        <a:bodyPr/>
        <a:lstStyle/>
        <a:p>
          <a:endParaRPr lang="it-IT"/>
        </a:p>
      </dgm:t>
    </dgm:pt>
    <dgm:pt modelId="{A5496F4B-272D-4D0F-9AAF-13E0B889D4C4}" type="sibTrans" cxnId="{856CC8DC-8265-469E-AFC2-948DADDBD778}">
      <dgm:prSet/>
      <dgm:spPr/>
      <dgm:t>
        <a:bodyPr/>
        <a:lstStyle/>
        <a:p>
          <a:endParaRPr lang="it-IT"/>
        </a:p>
      </dgm:t>
    </dgm:pt>
    <dgm:pt modelId="{A908C259-AFB5-4966-A3FD-03178718D610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50% Chance: </a:t>
          </a:r>
          <a:r>
            <a:rPr lang="it-IT" err="1">
              <a:latin typeface="Aptos Display" panose="02110004020202020204"/>
            </a:rPr>
            <a:t>Immunity</a:t>
          </a:r>
          <a:endParaRPr lang="it-IT" err="1"/>
        </a:p>
      </dgm:t>
    </dgm:pt>
    <dgm:pt modelId="{68575AAF-6537-4B8C-AB1F-474CBB5AED3B}" type="parTrans" cxnId="{18F53D58-6469-478D-8767-E03982CE6E3C}">
      <dgm:prSet/>
      <dgm:spPr/>
      <dgm:t>
        <a:bodyPr/>
        <a:lstStyle/>
        <a:p>
          <a:endParaRPr lang="it-IT"/>
        </a:p>
      </dgm:t>
    </dgm:pt>
    <dgm:pt modelId="{64250F11-A887-4B15-84A7-EB785EB5FE8E}" type="sibTrans" cxnId="{18F53D58-6469-478D-8767-E03982CE6E3C}">
      <dgm:prSet/>
      <dgm:spPr/>
      <dgm:t>
        <a:bodyPr/>
        <a:lstStyle/>
        <a:p>
          <a:endParaRPr lang="it-IT"/>
        </a:p>
      </dgm:t>
    </dgm:pt>
    <dgm:pt modelId="{2D73207A-1319-45C2-B972-E9F10620B8B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Probabilty</a:t>
          </a:r>
          <a:r>
            <a:rPr lang="it-IT">
              <a:latin typeface="Aptos Display" panose="02110004020202020204"/>
            </a:rPr>
            <a:t> </a:t>
          </a:r>
          <a:r>
            <a:rPr lang="it-IT">
              <a:latin typeface="Aptos Display"/>
              <a:ea typeface="Calibri"/>
              <a:cs typeface="Calibri"/>
            </a:rPr>
            <a:t>1-</a:t>
          </a:r>
          <a:r>
            <a:rPr lang="it-IT">
              <a:latin typeface="Calibri"/>
              <a:ea typeface="Calibri"/>
              <a:cs typeface="Calibri"/>
            </a:rPr>
            <a:t>μ: Death</a:t>
          </a:r>
        </a:p>
      </dgm:t>
    </dgm:pt>
    <dgm:pt modelId="{E753E26B-BCFC-4588-B852-D32A31A28BE0}" type="parTrans" cxnId="{8FB0E63F-B6A0-41EC-80D8-6CBCC97877DE}">
      <dgm:prSet/>
      <dgm:spPr/>
      <dgm:t>
        <a:bodyPr/>
        <a:lstStyle/>
        <a:p>
          <a:endParaRPr lang="it-IT"/>
        </a:p>
      </dgm:t>
    </dgm:pt>
    <dgm:pt modelId="{1111E751-3EDC-4F9F-A7C0-78A1A1026208}" type="sibTrans" cxnId="{8FB0E63F-B6A0-41EC-80D8-6CBCC97877DE}">
      <dgm:prSet/>
      <dgm:spPr/>
      <dgm:t>
        <a:bodyPr/>
        <a:lstStyle/>
        <a:p>
          <a:endParaRPr lang="it-IT"/>
        </a:p>
      </dgm:t>
    </dgm:pt>
    <dgm:pt modelId="{D7615E79-D6BB-4DA7-90B2-53DEB62881B6}" type="pres">
      <dgm:prSet presAssocID="{700B44FA-6FF1-42E0-81C2-49D0197AFE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A787F7-73E6-4DB1-AA3F-9144C06FD618}" type="pres">
      <dgm:prSet presAssocID="{D5A17A04-53D2-4AA7-B4E6-6CBD5A2E594F}" presName="hierRoot1" presStyleCnt="0">
        <dgm:presLayoutVars>
          <dgm:hierBranch val="init"/>
        </dgm:presLayoutVars>
      </dgm:prSet>
      <dgm:spPr/>
    </dgm:pt>
    <dgm:pt modelId="{596777E6-E1FF-4812-A78A-2F3BC72FBAA2}" type="pres">
      <dgm:prSet presAssocID="{D5A17A04-53D2-4AA7-B4E6-6CBD5A2E594F}" presName="rootComposite1" presStyleCnt="0"/>
      <dgm:spPr/>
    </dgm:pt>
    <dgm:pt modelId="{D9800160-5C87-40D2-A771-BA1B4F5A0F0B}" type="pres">
      <dgm:prSet presAssocID="{D5A17A04-53D2-4AA7-B4E6-6CBD5A2E594F}" presName="rootText1" presStyleLbl="node0" presStyleIdx="0" presStyleCnt="1">
        <dgm:presLayoutVars>
          <dgm:chPref val="3"/>
        </dgm:presLayoutVars>
      </dgm:prSet>
      <dgm:spPr/>
    </dgm:pt>
    <dgm:pt modelId="{A8FE2F72-4D01-4620-978D-9D037105B94F}" type="pres">
      <dgm:prSet presAssocID="{D5A17A04-53D2-4AA7-B4E6-6CBD5A2E594F}" presName="rootConnector1" presStyleLbl="node1" presStyleIdx="0" presStyleCnt="0"/>
      <dgm:spPr/>
    </dgm:pt>
    <dgm:pt modelId="{CD287C0D-8A55-4F16-AE99-9D4C23EDF45B}" type="pres">
      <dgm:prSet presAssocID="{D5A17A04-53D2-4AA7-B4E6-6CBD5A2E594F}" presName="hierChild2" presStyleCnt="0"/>
      <dgm:spPr/>
    </dgm:pt>
    <dgm:pt modelId="{39C7DEF0-5450-439B-B493-2C010713AF64}" type="pres">
      <dgm:prSet presAssocID="{153676D5-53B4-4961-A2F7-102FA01D0E20}" presName="Name37" presStyleLbl="parChTrans1D2" presStyleIdx="0" presStyleCnt="2"/>
      <dgm:spPr/>
    </dgm:pt>
    <dgm:pt modelId="{8A8B56C3-04D9-444D-B169-EF455614D80E}" type="pres">
      <dgm:prSet presAssocID="{D57C64C2-CDF1-46F4-B448-9AC4CB7A3788}" presName="hierRoot2" presStyleCnt="0">
        <dgm:presLayoutVars>
          <dgm:hierBranch val="init"/>
        </dgm:presLayoutVars>
      </dgm:prSet>
      <dgm:spPr/>
    </dgm:pt>
    <dgm:pt modelId="{6B1E1631-BAB2-41ED-B17B-DD7E648F869B}" type="pres">
      <dgm:prSet presAssocID="{D57C64C2-CDF1-46F4-B448-9AC4CB7A3788}" presName="rootComposite" presStyleCnt="0"/>
      <dgm:spPr/>
    </dgm:pt>
    <dgm:pt modelId="{AD08DEBC-8E02-4030-A906-2E34FA58B665}" type="pres">
      <dgm:prSet presAssocID="{D57C64C2-CDF1-46F4-B448-9AC4CB7A3788}" presName="rootText" presStyleLbl="node2" presStyleIdx="0" presStyleCnt="2">
        <dgm:presLayoutVars>
          <dgm:chPref val="3"/>
        </dgm:presLayoutVars>
      </dgm:prSet>
      <dgm:spPr/>
    </dgm:pt>
    <dgm:pt modelId="{5966398F-8DA4-41CB-B4D7-FDADCDBE3314}" type="pres">
      <dgm:prSet presAssocID="{D57C64C2-CDF1-46F4-B448-9AC4CB7A3788}" presName="rootConnector" presStyleLbl="node2" presStyleIdx="0" presStyleCnt="2"/>
      <dgm:spPr/>
    </dgm:pt>
    <dgm:pt modelId="{A0DBAE16-7448-4372-924D-EFDE84A84E63}" type="pres">
      <dgm:prSet presAssocID="{D57C64C2-CDF1-46F4-B448-9AC4CB7A3788}" presName="hierChild4" presStyleCnt="0"/>
      <dgm:spPr/>
    </dgm:pt>
    <dgm:pt modelId="{B13123F7-5E21-4A5D-BDCF-A85CC8BEC4BA}" type="pres">
      <dgm:prSet presAssocID="{68575AAF-6537-4B8C-AB1F-474CBB5AED3B}" presName="Name37" presStyleLbl="parChTrans1D3" presStyleIdx="0" presStyleCnt="1"/>
      <dgm:spPr/>
    </dgm:pt>
    <dgm:pt modelId="{7C080AC9-15A0-4DB8-89FA-9C23DC058209}" type="pres">
      <dgm:prSet presAssocID="{A908C259-AFB5-4966-A3FD-03178718D610}" presName="hierRoot2" presStyleCnt="0">
        <dgm:presLayoutVars>
          <dgm:hierBranch val="init"/>
        </dgm:presLayoutVars>
      </dgm:prSet>
      <dgm:spPr/>
    </dgm:pt>
    <dgm:pt modelId="{98C0D8C9-A3ED-4E04-B8F9-B23B7DB3B884}" type="pres">
      <dgm:prSet presAssocID="{A908C259-AFB5-4966-A3FD-03178718D610}" presName="rootComposite" presStyleCnt="0"/>
      <dgm:spPr/>
    </dgm:pt>
    <dgm:pt modelId="{46604326-BD1A-4378-9825-6B726E50C130}" type="pres">
      <dgm:prSet presAssocID="{A908C259-AFB5-4966-A3FD-03178718D610}" presName="rootText" presStyleLbl="node3" presStyleIdx="0" presStyleCnt="1">
        <dgm:presLayoutVars>
          <dgm:chPref val="3"/>
        </dgm:presLayoutVars>
      </dgm:prSet>
      <dgm:spPr/>
    </dgm:pt>
    <dgm:pt modelId="{D749249A-3F10-4F55-8765-563A427C870C}" type="pres">
      <dgm:prSet presAssocID="{A908C259-AFB5-4966-A3FD-03178718D610}" presName="rootConnector" presStyleLbl="node3" presStyleIdx="0" presStyleCnt="1"/>
      <dgm:spPr/>
    </dgm:pt>
    <dgm:pt modelId="{62126248-9443-4A05-B1C3-AB00AC4A457C}" type="pres">
      <dgm:prSet presAssocID="{A908C259-AFB5-4966-A3FD-03178718D610}" presName="hierChild4" presStyleCnt="0"/>
      <dgm:spPr/>
    </dgm:pt>
    <dgm:pt modelId="{2DB55F82-E274-40E1-9C98-6B9CF35A14B7}" type="pres">
      <dgm:prSet presAssocID="{A908C259-AFB5-4966-A3FD-03178718D610}" presName="hierChild5" presStyleCnt="0"/>
      <dgm:spPr/>
    </dgm:pt>
    <dgm:pt modelId="{5D13E37B-2060-4695-B788-DAE5522592FD}" type="pres">
      <dgm:prSet presAssocID="{D57C64C2-CDF1-46F4-B448-9AC4CB7A3788}" presName="hierChild5" presStyleCnt="0"/>
      <dgm:spPr/>
    </dgm:pt>
    <dgm:pt modelId="{29FDA00B-FDEC-4242-ABF9-2625249C11D4}" type="pres">
      <dgm:prSet presAssocID="{E753E26B-BCFC-4588-B852-D32A31A28BE0}" presName="Name37" presStyleLbl="parChTrans1D2" presStyleIdx="1" presStyleCnt="2"/>
      <dgm:spPr/>
    </dgm:pt>
    <dgm:pt modelId="{D1173B6E-4A62-4800-9960-C3F4DDC16FDE}" type="pres">
      <dgm:prSet presAssocID="{2D73207A-1319-45C2-B972-E9F10620B8B5}" presName="hierRoot2" presStyleCnt="0">
        <dgm:presLayoutVars>
          <dgm:hierBranch val="init"/>
        </dgm:presLayoutVars>
      </dgm:prSet>
      <dgm:spPr/>
    </dgm:pt>
    <dgm:pt modelId="{7A4FF418-532A-4A11-A87E-4D82A2173C21}" type="pres">
      <dgm:prSet presAssocID="{2D73207A-1319-45C2-B972-E9F10620B8B5}" presName="rootComposite" presStyleCnt="0"/>
      <dgm:spPr/>
    </dgm:pt>
    <dgm:pt modelId="{94CBF161-2868-4DA1-A50C-212B9E8306FA}" type="pres">
      <dgm:prSet presAssocID="{2D73207A-1319-45C2-B972-E9F10620B8B5}" presName="rootText" presStyleLbl="node2" presStyleIdx="1" presStyleCnt="2">
        <dgm:presLayoutVars>
          <dgm:chPref val="3"/>
        </dgm:presLayoutVars>
      </dgm:prSet>
      <dgm:spPr/>
    </dgm:pt>
    <dgm:pt modelId="{C13F333E-ADDE-4ABE-AB36-DF9685520180}" type="pres">
      <dgm:prSet presAssocID="{2D73207A-1319-45C2-B972-E9F10620B8B5}" presName="rootConnector" presStyleLbl="node2" presStyleIdx="1" presStyleCnt="2"/>
      <dgm:spPr/>
    </dgm:pt>
    <dgm:pt modelId="{FE7861F1-F143-45AA-BAB8-A22B44ABD1B5}" type="pres">
      <dgm:prSet presAssocID="{2D73207A-1319-45C2-B972-E9F10620B8B5}" presName="hierChild4" presStyleCnt="0"/>
      <dgm:spPr/>
    </dgm:pt>
    <dgm:pt modelId="{F1A79566-8396-4992-81F6-79DE1A07E54B}" type="pres">
      <dgm:prSet presAssocID="{2D73207A-1319-45C2-B972-E9F10620B8B5}" presName="hierChild5" presStyleCnt="0"/>
      <dgm:spPr/>
    </dgm:pt>
    <dgm:pt modelId="{04EDA1AD-225E-4293-B8A6-AA7D33F9D173}" type="pres">
      <dgm:prSet presAssocID="{D5A17A04-53D2-4AA7-B4E6-6CBD5A2E594F}" presName="hierChild3" presStyleCnt="0"/>
      <dgm:spPr/>
    </dgm:pt>
  </dgm:ptLst>
  <dgm:cxnLst>
    <dgm:cxn modelId="{47B35E11-26F4-4A92-A7D7-FB45A007E547}" type="presOf" srcId="{D5A17A04-53D2-4AA7-B4E6-6CBD5A2E594F}" destId="{D9800160-5C87-40D2-A771-BA1B4F5A0F0B}" srcOrd="0" destOrd="0" presId="urn:microsoft.com/office/officeart/2005/8/layout/orgChart1"/>
    <dgm:cxn modelId="{B3CBAC1A-9325-45E9-9C91-015D6F8C12F5}" type="presOf" srcId="{E753E26B-BCFC-4588-B852-D32A31A28BE0}" destId="{29FDA00B-FDEC-4242-ABF9-2625249C11D4}" srcOrd="0" destOrd="0" presId="urn:microsoft.com/office/officeart/2005/8/layout/orgChart1"/>
    <dgm:cxn modelId="{85341820-65C7-4E9B-82AE-AD7472AF920A}" type="presOf" srcId="{700B44FA-6FF1-42E0-81C2-49D0197AFEA5}" destId="{D7615E79-D6BB-4DA7-90B2-53DEB62881B6}" srcOrd="0" destOrd="0" presId="urn:microsoft.com/office/officeart/2005/8/layout/orgChart1"/>
    <dgm:cxn modelId="{6518DB38-2259-421F-8242-FE9D8B396BAC}" type="presOf" srcId="{D57C64C2-CDF1-46F4-B448-9AC4CB7A3788}" destId="{5966398F-8DA4-41CB-B4D7-FDADCDBE3314}" srcOrd="1" destOrd="0" presId="urn:microsoft.com/office/officeart/2005/8/layout/orgChart1"/>
    <dgm:cxn modelId="{0EC3213D-AD39-4389-8B0A-BDEE5923D824}" type="presOf" srcId="{153676D5-53B4-4961-A2F7-102FA01D0E20}" destId="{39C7DEF0-5450-439B-B493-2C010713AF64}" srcOrd="0" destOrd="0" presId="urn:microsoft.com/office/officeart/2005/8/layout/orgChart1"/>
    <dgm:cxn modelId="{8FB0E63F-B6A0-41EC-80D8-6CBCC97877DE}" srcId="{D5A17A04-53D2-4AA7-B4E6-6CBD5A2E594F}" destId="{2D73207A-1319-45C2-B972-E9F10620B8B5}" srcOrd="1" destOrd="0" parTransId="{E753E26B-BCFC-4588-B852-D32A31A28BE0}" sibTransId="{1111E751-3EDC-4F9F-A7C0-78A1A1026208}"/>
    <dgm:cxn modelId="{18F53D58-6469-478D-8767-E03982CE6E3C}" srcId="{D57C64C2-CDF1-46F4-B448-9AC4CB7A3788}" destId="{A908C259-AFB5-4966-A3FD-03178718D610}" srcOrd="0" destOrd="0" parTransId="{68575AAF-6537-4B8C-AB1F-474CBB5AED3B}" sibTransId="{64250F11-A887-4B15-84A7-EB785EB5FE8E}"/>
    <dgm:cxn modelId="{245A8977-1963-4079-9E7B-F444721AF253}" type="presOf" srcId="{2D73207A-1319-45C2-B972-E9F10620B8B5}" destId="{94CBF161-2868-4DA1-A50C-212B9E8306FA}" srcOrd="0" destOrd="0" presId="urn:microsoft.com/office/officeart/2005/8/layout/orgChart1"/>
    <dgm:cxn modelId="{72CDC491-B706-453D-B0B7-B92AE471A86D}" srcId="{700B44FA-6FF1-42E0-81C2-49D0197AFEA5}" destId="{D5A17A04-53D2-4AA7-B4E6-6CBD5A2E594F}" srcOrd="0" destOrd="0" parTransId="{3FA146BB-3E4D-4373-93B4-3A2782E0C129}" sibTransId="{199F73D0-433F-4BCE-BE1A-2D09CB32DEB7}"/>
    <dgm:cxn modelId="{D99771B0-EFAA-4687-B470-805FFF26A286}" type="presOf" srcId="{D5A17A04-53D2-4AA7-B4E6-6CBD5A2E594F}" destId="{A8FE2F72-4D01-4620-978D-9D037105B94F}" srcOrd="1" destOrd="0" presId="urn:microsoft.com/office/officeart/2005/8/layout/orgChart1"/>
    <dgm:cxn modelId="{5932F0B2-BFFB-430F-8CE6-AB9C45E1CF01}" type="presOf" srcId="{A908C259-AFB5-4966-A3FD-03178718D610}" destId="{D749249A-3F10-4F55-8765-563A427C870C}" srcOrd="1" destOrd="0" presId="urn:microsoft.com/office/officeart/2005/8/layout/orgChart1"/>
    <dgm:cxn modelId="{6C21F7CA-99EC-4DFF-8955-9FE8E068E00F}" type="presOf" srcId="{D57C64C2-CDF1-46F4-B448-9AC4CB7A3788}" destId="{AD08DEBC-8E02-4030-A906-2E34FA58B665}" srcOrd="0" destOrd="0" presId="urn:microsoft.com/office/officeart/2005/8/layout/orgChart1"/>
    <dgm:cxn modelId="{856CC8DC-8265-469E-AFC2-948DADDBD778}" srcId="{D5A17A04-53D2-4AA7-B4E6-6CBD5A2E594F}" destId="{D57C64C2-CDF1-46F4-B448-9AC4CB7A3788}" srcOrd="0" destOrd="0" parTransId="{153676D5-53B4-4961-A2F7-102FA01D0E20}" sibTransId="{A5496F4B-272D-4D0F-9AAF-13E0B889D4C4}"/>
    <dgm:cxn modelId="{1A6C3CE2-A4E8-4EB8-9DEB-5166DC807995}" type="presOf" srcId="{68575AAF-6537-4B8C-AB1F-474CBB5AED3B}" destId="{B13123F7-5E21-4A5D-BDCF-A85CC8BEC4BA}" srcOrd="0" destOrd="0" presId="urn:microsoft.com/office/officeart/2005/8/layout/orgChart1"/>
    <dgm:cxn modelId="{D7804FF1-75F0-44BC-915C-B32FCAAFB034}" type="presOf" srcId="{A908C259-AFB5-4966-A3FD-03178718D610}" destId="{46604326-BD1A-4378-9825-6B726E50C130}" srcOrd="0" destOrd="0" presId="urn:microsoft.com/office/officeart/2005/8/layout/orgChart1"/>
    <dgm:cxn modelId="{99CB76FF-B5A9-466E-BABD-ECC3F8027020}" type="presOf" srcId="{2D73207A-1319-45C2-B972-E9F10620B8B5}" destId="{C13F333E-ADDE-4ABE-AB36-DF9685520180}" srcOrd="1" destOrd="0" presId="urn:microsoft.com/office/officeart/2005/8/layout/orgChart1"/>
    <dgm:cxn modelId="{08711104-E7BC-417B-BC68-46A6790A602D}" type="presParOf" srcId="{D7615E79-D6BB-4DA7-90B2-53DEB62881B6}" destId="{DAA787F7-73E6-4DB1-AA3F-9144C06FD618}" srcOrd="0" destOrd="0" presId="urn:microsoft.com/office/officeart/2005/8/layout/orgChart1"/>
    <dgm:cxn modelId="{56CCEC8D-64D1-4AA9-B1D3-00984BEBEEA1}" type="presParOf" srcId="{DAA787F7-73E6-4DB1-AA3F-9144C06FD618}" destId="{596777E6-E1FF-4812-A78A-2F3BC72FBAA2}" srcOrd="0" destOrd="0" presId="urn:microsoft.com/office/officeart/2005/8/layout/orgChart1"/>
    <dgm:cxn modelId="{7C361729-4333-4DB4-823A-4DC4B2F02FA7}" type="presParOf" srcId="{596777E6-E1FF-4812-A78A-2F3BC72FBAA2}" destId="{D9800160-5C87-40D2-A771-BA1B4F5A0F0B}" srcOrd="0" destOrd="0" presId="urn:microsoft.com/office/officeart/2005/8/layout/orgChart1"/>
    <dgm:cxn modelId="{4E66F866-744E-4EAA-9C99-FD5B9B283552}" type="presParOf" srcId="{596777E6-E1FF-4812-A78A-2F3BC72FBAA2}" destId="{A8FE2F72-4D01-4620-978D-9D037105B94F}" srcOrd="1" destOrd="0" presId="urn:microsoft.com/office/officeart/2005/8/layout/orgChart1"/>
    <dgm:cxn modelId="{4AEE92CB-9FEA-47B4-99BB-4691497F20ED}" type="presParOf" srcId="{DAA787F7-73E6-4DB1-AA3F-9144C06FD618}" destId="{CD287C0D-8A55-4F16-AE99-9D4C23EDF45B}" srcOrd="1" destOrd="0" presId="urn:microsoft.com/office/officeart/2005/8/layout/orgChart1"/>
    <dgm:cxn modelId="{4D846B64-870D-4005-AA0A-30D498A1814D}" type="presParOf" srcId="{CD287C0D-8A55-4F16-AE99-9D4C23EDF45B}" destId="{39C7DEF0-5450-439B-B493-2C010713AF64}" srcOrd="0" destOrd="0" presId="urn:microsoft.com/office/officeart/2005/8/layout/orgChart1"/>
    <dgm:cxn modelId="{722CF936-1CB3-4B3B-9D4E-FB34F89D2AFA}" type="presParOf" srcId="{CD287C0D-8A55-4F16-AE99-9D4C23EDF45B}" destId="{8A8B56C3-04D9-444D-B169-EF455614D80E}" srcOrd="1" destOrd="0" presId="urn:microsoft.com/office/officeart/2005/8/layout/orgChart1"/>
    <dgm:cxn modelId="{F6CF5108-8CEA-4199-955B-6A8F6222A9FB}" type="presParOf" srcId="{8A8B56C3-04D9-444D-B169-EF455614D80E}" destId="{6B1E1631-BAB2-41ED-B17B-DD7E648F869B}" srcOrd="0" destOrd="0" presId="urn:microsoft.com/office/officeart/2005/8/layout/orgChart1"/>
    <dgm:cxn modelId="{CF6BAD90-B140-44DE-993D-5DF2A214D035}" type="presParOf" srcId="{6B1E1631-BAB2-41ED-B17B-DD7E648F869B}" destId="{AD08DEBC-8E02-4030-A906-2E34FA58B665}" srcOrd="0" destOrd="0" presId="urn:microsoft.com/office/officeart/2005/8/layout/orgChart1"/>
    <dgm:cxn modelId="{F0641EB2-5E47-410D-BBEA-87B72DC2943D}" type="presParOf" srcId="{6B1E1631-BAB2-41ED-B17B-DD7E648F869B}" destId="{5966398F-8DA4-41CB-B4D7-FDADCDBE3314}" srcOrd="1" destOrd="0" presId="urn:microsoft.com/office/officeart/2005/8/layout/orgChart1"/>
    <dgm:cxn modelId="{DAFD182B-0410-4800-B902-EFA62F307191}" type="presParOf" srcId="{8A8B56C3-04D9-444D-B169-EF455614D80E}" destId="{A0DBAE16-7448-4372-924D-EFDE84A84E63}" srcOrd="1" destOrd="0" presId="urn:microsoft.com/office/officeart/2005/8/layout/orgChart1"/>
    <dgm:cxn modelId="{E97DB271-5903-4B78-A695-72EE954A655D}" type="presParOf" srcId="{A0DBAE16-7448-4372-924D-EFDE84A84E63}" destId="{B13123F7-5E21-4A5D-BDCF-A85CC8BEC4BA}" srcOrd="0" destOrd="0" presId="urn:microsoft.com/office/officeart/2005/8/layout/orgChart1"/>
    <dgm:cxn modelId="{F4E8936E-8400-47B1-987F-331DA0D7F447}" type="presParOf" srcId="{A0DBAE16-7448-4372-924D-EFDE84A84E63}" destId="{7C080AC9-15A0-4DB8-89FA-9C23DC058209}" srcOrd="1" destOrd="0" presId="urn:microsoft.com/office/officeart/2005/8/layout/orgChart1"/>
    <dgm:cxn modelId="{9978517E-57E4-41FB-8D03-260F2E04DC22}" type="presParOf" srcId="{7C080AC9-15A0-4DB8-89FA-9C23DC058209}" destId="{98C0D8C9-A3ED-4E04-B8F9-B23B7DB3B884}" srcOrd="0" destOrd="0" presId="urn:microsoft.com/office/officeart/2005/8/layout/orgChart1"/>
    <dgm:cxn modelId="{8BABFAA6-C1FE-4FCA-A263-2F62C2290199}" type="presParOf" srcId="{98C0D8C9-A3ED-4E04-B8F9-B23B7DB3B884}" destId="{46604326-BD1A-4378-9825-6B726E50C130}" srcOrd="0" destOrd="0" presId="urn:microsoft.com/office/officeart/2005/8/layout/orgChart1"/>
    <dgm:cxn modelId="{08E5A23D-0176-4E34-BFED-C05BDDDF5336}" type="presParOf" srcId="{98C0D8C9-A3ED-4E04-B8F9-B23B7DB3B884}" destId="{D749249A-3F10-4F55-8765-563A427C870C}" srcOrd="1" destOrd="0" presId="urn:microsoft.com/office/officeart/2005/8/layout/orgChart1"/>
    <dgm:cxn modelId="{B82891CF-E8FC-4CD5-AFAF-95A16601545A}" type="presParOf" srcId="{7C080AC9-15A0-4DB8-89FA-9C23DC058209}" destId="{62126248-9443-4A05-B1C3-AB00AC4A457C}" srcOrd="1" destOrd="0" presId="urn:microsoft.com/office/officeart/2005/8/layout/orgChart1"/>
    <dgm:cxn modelId="{B69F3C2A-647A-4523-934F-2815124DAB4D}" type="presParOf" srcId="{7C080AC9-15A0-4DB8-89FA-9C23DC058209}" destId="{2DB55F82-E274-40E1-9C98-6B9CF35A14B7}" srcOrd="2" destOrd="0" presId="urn:microsoft.com/office/officeart/2005/8/layout/orgChart1"/>
    <dgm:cxn modelId="{408BC72C-F134-420B-851E-8FB828945204}" type="presParOf" srcId="{8A8B56C3-04D9-444D-B169-EF455614D80E}" destId="{5D13E37B-2060-4695-B788-DAE5522592FD}" srcOrd="2" destOrd="0" presId="urn:microsoft.com/office/officeart/2005/8/layout/orgChart1"/>
    <dgm:cxn modelId="{90D4465B-75D5-4224-9D90-26C91B82EF01}" type="presParOf" srcId="{CD287C0D-8A55-4F16-AE99-9D4C23EDF45B}" destId="{29FDA00B-FDEC-4242-ABF9-2625249C11D4}" srcOrd="2" destOrd="0" presId="urn:microsoft.com/office/officeart/2005/8/layout/orgChart1"/>
    <dgm:cxn modelId="{180B0DB5-1612-45D2-85E8-F2916013DA1C}" type="presParOf" srcId="{CD287C0D-8A55-4F16-AE99-9D4C23EDF45B}" destId="{D1173B6E-4A62-4800-9960-C3F4DDC16FDE}" srcOrd="3" destOrd="0" presId="urn:microsoft.com/office/officeart/2005/8/layout/orgChart1"/>
    <dgm:cxn modelId="{B74CE62D-2577-4E63-964F-3C3030CD215B}" type="presParOf" srcId="{D1173B6E-4A62-4800-9960-C3F4DDC16FDE}" destId="{7A4FF418-532A-4A11-A87E-4D82A2173C21}" srcOrd="0" destOrd="0" presId="urn:microsoft.com/office/officeart/2005/8/layout/orgChart1"/>
    <dgm:cxn modelId="{A3B23BAC-410F-49B9-A954-691F567CA413}" type="presParOf" srcId="{7A4FF418-532A-4A11-A87E-4D82A2173C21}" destId="{94CBF161-2868-4DA1-A50C-212B9E8306FA}" srcOrd="0" destOrd="0" presId="urn:microsoft.com/office/officeart/2005/8/layout/orgChart1"/>
    <dgm:cxn modelId="{1E8AF485-39AF-43B3-A136-02C08462A083}" type="presParOf" srcId="{7A4FF418-532A-4A11-A87E-4D82A2173C21}" destId="{C13F333E-ADDE-4ABE-AB36-DF9685520180}" srcOrd="1" destOrd="0" presId="urn:microsoft.com/office/officeart/2005/8/layout/orgChart1"/>
    <dgm:cxn modelId="{E9620DF3-189C-47D3-B7F4-83EA8A5B5419}" type="presParOf" srcId="{D1173B6E-4A62-4800-9960-C3F4DDC16FDE}" destId="{FE7861F1-F143-45AA-BAB8-A22B44ABD1B5}" srcOrd="1" destOrd="0" presId="urn:microsoft.com/office/officeart/2005/8/layout/orgChart1"/>
    <dgm:cxn modelId="{AA32BD41-7561-4F58-B6CA-FC4807DE8BED}" type="presParOf" srcId="{D1173B6E-4A62-4800-9960-C3F4DDC16FDE}" destId="{F1A79566-8396-4992-81F6-79DE1A07E54B}" srcOrd="2" destOrd="0" presId="urn:microsoft.com/office/officeart/2005/8/layout/orgChart1"/>
    <dgm:cxn modelId="{505D585D-DA05-4FA3-91B1-723E2B216D70}" type="presParOf" srcId="{DAA787F7-73E6-4DB1-AA3F-9144C06FD618}" destId="{04EDA1AD-225E-4293-B8A6-AA7D33F9D1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00B44FA-6FF1-42E0-81C2-49D0197AFEA5}" type="doc">
      <dgm:prSet loTypeId="urn:microsoft.com/office/officeart/2005/8/layout/orgChart1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D5A17A04-53D2-4AA7-B4E6-6CBD5A2E594F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 an </a:t>
          </a:r>
          <a:r>
            <a:rPr lang="it-IT" err="1">
              <a:latin typeface="Aptos Display" panose="02110004020202020204"/>
            </a:rPr>
            <a:t>Infected</a:t>
          </a:r>
          <a:r>
            <a:rPr lang="it-IT">
              <a:latin typeface="Aptos Display" panose="02110004020202020204"/>
            </a:rPr>
            <a:t> with INC = 1</a:t>
          </a:r>
          <a:endParaRPr lang="it-IT"/>
        </a:p>
      </dgm:t>
    </dgm:pt>
    <dgm:pt modelId="{3FA146BB-3E4D-4373-93B4-3A2782E0C129}" type="parTrans" cxnId="{72CDC491-B706-453D-B0B7-B92AE471A86D}">
      <dgm:prSet/>
      <dgm:spPr/>
      <dgm:t>
        <a:bodyPr/>
        <a:lstStyle/>
        <a:p>
          <a:endParaRPr lang="it-IT"/>
        </a:p>
      </dgm:t>
    </dgm:pt>
    <dgm:pt modelId="{199F73D0-433F-4BCE-BE1A-2D09CB32DEB7}" type="sibTrans" cxnId="{72CDC491-B706-453D-B0B7-B92AE471A86D}">
      <dgm:prSet/>
      <dgm:spPr/>
      <dgm:t>
        <a:bodyPr/>
        <a:lstStyle/>
        <a:p>
          <a:endParaRPr lang="it-IT"/>
        </a:p>
      </dgm:t>
    </dgm:pt>
    <dgm:pt modelId="{D57C64C2-CDF1-46F4-B448-9AC4CB7A3788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Probability</a:t>
          </a:r>
          <a:r>
            <a:rPr lang="it-IT">
              <a:latin typeface="Aptos Display" panose="02110004020202020204"/>
            </a:rPr>
            <a:t> </a:t>
          </a:r>
          <a:r>
            <a:rPr lang="it-IT"/>
            <a:t>μ</a:t>
          </a:r>
          <a:r>
            <a:rPr lang="it-IT">
              <a:latin typeface="Aptos Display" panose="02110004020202020204"/>
            </a:rPr>
            <a:t>: </a:t>
          </a:r>
          <a:r>
            <a:rPr lang="it-IT" err="1">
              <a:latin typeface="Aptos Display" panose="02110004020202020204"/>
            </a:rPr>
            <a:t>Recover</a:t>
          </a:r>
          <a:endParaRPr lang="it-IT"/>
        </a:p>
      </dgm:t>
    </dgm:pt>
    <dgm:pt modelId="{153676D5-53B4-4961-A2F7-102FA01D0E20}" type="parTrans" cxnId="{856CC8DC-8265-469E-AFC2-948DADDBD778}">
      <dgm:prSet/>
      <dgm:spPr/>
      <dgm:t>
        <a:bodyPr/>
        <a:lstStyle/>
        <a:p>
          <a:endParaRPr lang="it-IT"/>
        </a:p>
      </dgm:t>
    </dgm:pt>
    <dgm:pt modelId="{A5496F4B-272D-4D0F-9AAF-13E0B889D4C4}" type="sibTrans" cxnId="{856CC8DC-8265-469E-AFC2-948DADDBD778}">
      <dgm:prSet/>
      <dgm:spPr/>
      <dgm:t>
        <a:bodyPr/>
        <a:lstStyle/>
        <a:p>
          <a:endParaRPr lang="it-IT"/>
        </a:p>
      </dgm:t>
    </dgm:pt>
    <dgm:pt modelId="{A908C259-AFB5-4966-A3FD-03178718D610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50% Chance: Immunity</a:t>
          </a:r>
          <a:endParaRPr lang="it-IT"/>
        </a:p>
      </dgm:t>
    </dgm:pt>
    <dgm:pt modelId="{68575AAF-6537-4B8C-AB1F-474CBB5AED3B}" type="parTrans" cxnId="{18F53D58-6469-478D-8767-E03982CE6E3C}">
      <dgm:prSet/>
      <dgm:spPr/>
      <dgm:t>
        <a:bodyPr/>
        <a:lstStyle/>
        <a:p>
          <a:endParaRPr lang="it-IT"/>
        </a:p>
      </dgm:t>
    </dgm:pt>
    <dgm:pt modelId="{64250F11-A887-4B15-84A7-EB785EB5FE8E}" type="sibTrans" cxnId="{18F53D58-6469-478D-8767-E03982CE6E3C}">
      <dgm:prSet/>
      <dgm:spPr/>
      <dgm:t>
        <a:bodyPr/>
        <a:lstStyle/>
        <a:p>
          <a:endParaRPr lang="it-IT"/>
        </a:p>
      </dgm:t>
    </dgm:pt>
    <dgm:pt modelId="{2D73207A-1319-45C2-B972-E9F10620B8B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Probabilty </a:t>
          </a:r>
          <a:r>
            <a:rPr lang="it-IT">
              <a:latin typeface="Aptos Display"/>
              <a:ea typeface="Calibri"/>
              <a:cs typeface="Calibri"/>
            </a:rPr>
            <a:t>1-</a:t>
          </a:r>
          <a:r>
            <a:rPr lang="it-IT">
              <a:latin typeface="Calibri"/>
              <a:ea typeface="Calibri"/>
              <a:cs typeface="Calibri"/>
            </a:rPr>
            <a:t>μ: Death</a:t>
          </a:r>
        </a:p>
      </dgm:t>
    </dgm:pt>
    <dgm:pt modelId="{E753E26B-BCFC-4588-B852-D32A31A28BE0}" type="parTrans" cxnId="{8FB0E63F-B6A0-41EC-80D8-6CBCC97877DE}">
      <dgm:prSet/>
      <dgm:spPr/>
      <dgm:t>
        <a:bodyPr/>
        <a:lstStyle/>
        <a:p>
          <a:endParaRPr lang="it-IT"/>
        </a:p>
      </dgm:t>
    </dgm:pt>
    <dgm:pt modelId="{1111E751-3EDC-4F9F-A7C0-78A1A1026208}" type="sibTrans" cxnId="{8FB0E63F-B6A0-41EC-80D8-6CBCC97877DE}">
      <dgm:prSet/>
      <dgm:spPr/>
      <dgm:t>
        <a:bodyPr/>
        <a:lstStyle/>
        <a:p>
          <a:endParaRPr lang="it-IT"/>
        </a:p>
      </dgm:t>
    </dgm:pt>
    <dgm:pt modelId="{D7615E79-D6BB-4DA7-90B2-53DEB62881B6}" type="pres">
      <dgm:prSet presAssocID="{700B44FA-6FF1-42E0-81C2-49D0197AFE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A787F7-73E6-4DB1-AA3F-9144C06FD618}" type="pres">
      <dgm:prSet presAssocID="{D5A17A04-53D2-4AA7-B4E6-6CBD5A2E594F}" presName="hierRoot1" presStyleCnt="0">
        <dgm:presLayoutVars>
          <dgm:hierBranch val="init"/>
        </dgm:presLayoutVars>
      </dgm:prSet>
      <dgm:spPr/>
    </dgm:pt>
    <dgm:pt modelId="{596777E6-E1FF-4812-A78A-2F3BC72FBAA2}" type="pres">
      <dgm:prSet presAssocID="{D5A17A04-53D2-4AA7-B4E6-6CBD5A2E594F}" presName="rootComposite1" presStyleCnt="0"/>
      <dgm:spPr/>
    </dgm:pt>
    <dgm:pt modelId="{D9800160-5C87-40D2-A771-BA1B4F5A0F0B}" type="pres">
      <dgm:prSet presAssocID="{D5A17A04-53D2-4AA7-B4E6-6CBD5A2E594F}" presName="rootText1" presStyleLbl="node0" presStyleIdx="0" presStyleCnt="1">
        <dgm:presLayoutVars>
          <dgm:chPref val="3"/>
        </dgm:presLayoutVars>
      </dgm:prSet>
      <dgm:spPr/>
    </dgm:pt>
    <dgm:pt modelId="{A8FE2F72-4D01-4620-978D-9D037105B94F}" type="pres">
      <dgm:prSet presAssocID="{D5A17A04-53D2-4AA7-B4E6-6CBD5A2E594F}" presName="rootConnector1" presStyleLbl="node1" presStyleIdx="0" presStyleCnt="0"/>
      <dgm:spPr/>
    </dgm:pt>
    <dgm:pt modelId="{CD287C0D-8A55-4F16-AE99-9D4C23EDF45B}" type="pres">
      <dgm:prSet presAssocID="{D5A17A04-53D2-4AA7-B4E6-6CBD5A2E594F}" presName="hierChild2" presStyleCnt="0"/>
      <dgm:spPr/>
    </dgm:pt>
    <dgm:pt modelId="{39C7DEF0-5450-439B-B493-2C010713AF64}" type="pres">
      <dgm:prSet presAssocID="{153676D5-53B4-4961-A2F7-102FA01D0E20}" presName="Name37" presStyleLbl="parChTrans1D2" presStyleIdx="0" presStyleCnt="2"/>
      <dgm:spPr/>
    </dgm:pt>
    <dgm:pt modelId="{8A8B56C3-04D9-444D-B169-EF455614D80E}" type="pres">
      <dgm:prSet presAssocID="{D57C64C2-CDF1-46F4-B448-9AC4CB7A3788}" presName="hierRoot2" presStyleCnt="0">
        <dgm:presLayoutVars>
          <dgm:hierBranch val="init"/>
        </dgm:presLayoutVars>
      </dgm:prSet>
      <dgm:spPr/>
    </dgm:pt>
    <dgm:pt modelId="{6B1E1631-BAB2-41ED-B17B-DD7E648F869B}" type="pres">
      <dgm:prSet presAssocID="{D57C64C2-CDF1-46F4-B448-9AC4CB7A3788}" presName="rootComposite" presStyleCnt="0"/>
      <dgm:spPr/>
    </dgm:pt>
    <dgm:pt modelId="{AD08DEBC-8E02-4030-A906-2E34FA58B665}" type="pres">
      <dgm:prSet presAssocID="{D57C64C2-CDF1-46F4-B448-9AC4CB7A3788}" presName="rootText" presStyleLbl="node2" presStyleIdx="0" presStyleCnt="2">
        <dgm:presLayoutVars>
          <dgm:chPref val="3"/>
        </dgm:presLayoutVars>
      </dgm:prSet>
      <dgm:spPr/>
    </dgm:pt>
    <dgm:pt modelId="{5966398F-8DA4-41CB-B4D7-FDADCDBE3314}" type="pres">
      <dgm:prSet presAssocID="{D57C64C2-CDF1-46F4-B448-9AC4CB7A3788}" presName="rootConnector" presStyleLbl="node2" presStyleIdx="0" presStyleCnt="2"/>
      <dgm:spPr/>
    </dgm:pt>
    <dgm:pt modelId="{A0DBAE16-7448-4372-924D-EFDE84A84E63}" type="pres">
      <dgm:prSet presAssocID="{D57C64C2-CDF1-46F4-B448-9AC4CB7A3788}" presName="hierChild4" presStyleCnt="0"/>
      <dgm:spPr/>
    </dgm:pt>
    <dgm:pt modelId="{B13123F7-5E21-4A5D-BDCF-A85CC8BEC4BA}" type="pres">
      <dgm:prSet presAssocID="{68575AAF-6537-4B8C-AB1F-474CBB5AED3B}" presName="Name37" presStyleLbl="parChTrans1D3" presStyleIdx="0" presStyleCnt="1"/>
      <dgm:spPr/>
    </dgm:pt>
    <dgm:pt modelId="{7C080AC9-15A0-4DB8-89FA-9C23DC058209}" type="pres">
      <dgm:prSet presAssocID="{A908C259-AFB5-4966-A3FD-03178718D610}" presName="hierRoot2" presStyleCnt="0">
        <dgm:presLayoutVars>
          <dgm:hierBranch val="init"/>
        </dgm:presLayoutVars>
      </dgm:prSet>
      <dgm:spPr/>
    </dgm:pt>
    <dgm:pt modelId="{98C0D8C9-A3ED-4E04-B8F9-B23B7DB3B884}" type="pres">
      <dgm:prSet presAssocID="{A908C259-AFB5-4966-A3FD-03178718D610}" presName="rootComposite" presStyleCnt="0"/>
      <dgm:spPr/>
    </dgm:pt>
    <dgm:pt modelId="{46604326-BD1A-4378-9825-6B726E50C130}" type="pres">
      <dgm:prSet presAssocID="{A908C259-AFB5-4966-A3FD-03178718D610}" presName="rootText" presStyleLbl="node3" presStyleIdx="0" presStyleCnt="1">
        <dgm:presLayoutVars>
          <dgm:chPref val="3"/>
        </dgm:presLayoutVars>
      </dgm:prSet>
      <dgm:spPr/>
    </dgm:pt>
    <dgm:pt modelId="{D749249A-3F10-4F55-8765-563A427C870C}" type="pres">
      <dgm:prSet presAssocID="{A908C259-AFB5-4966-A3FD-03178718D610}" presName="rootConnector" presStyleLbl="node3" presStyleIdx="0" presStyleCnt="1"/>
      <dgm:spPr/>
    </dgm:pt>
    <dgm:pt modelId="{62126248-9443-4A05-B1C3-AB00AC4A457C}" type="pres">
      <dgm:prSet presAssocID="{A908C259-AFB5-4966-A3FD-03178718D610}" presName="hierChild4" presStyleCnt="0"/>
      <dgm:spPr/>
    </dgm:pt>
    <dgm:pt modelId="{2DB55F82-E274-40E1-9C98-6B9CF35A14B7}" type="pres">
      <dgm:prSet presAssocID="{A908C259-AFB5-4966-A3FD-03178718D610}" presName="hierChild5" presStyleCnt="0"/>
      <dgm:spPr/>
    </dgm:pt>
    <dgm:pt modelId="{5D13E37B-2060-4695-B788-DAE5522592FD}" type="pres">
      <dgm:prSet presAssocID="{D57C64C2-CDF1-46F4-B448-9AC4CB7A3788}" presName="hierChild5" presStyleCnt="0"/>
      <dgm:spPr/>
    </dgm:pt>
    <dgm:pt modelId="{29FDA00B-FDEC-4242-ABF9-2625249C11D4}" type="pres">
      <dgm:prSet presAssocID="{E753E26B-BCFC-4588-B852-D32A31A28BE0}" presName="Name37" presStyleLbl="parChTrans1D2" presStyleIdx="1" presStyleCnt="2"/>
      <dgm:spPr/>
    </dgm:pt>
    <dgm:pt modelId="{D1173B6E-4A62-4800-9960-C3F4DDC16FDE}" type="pres">
      <dgm:prSet presAssocID="{2D73207A-1319-45C2-B972-E9F10620B8B5}" presName="hierRoot2" presStyleCnt="0">
        <dgm:presLayoutVars>
          <dgm:hierBranch val="init"/>
        </dgm:presLayoutVars>
      </dgm:prSet>
      <dgm:spPr/>
    </dgm:pt>
    <dgm:pt modelId="{7A4FF418-532A-4A11-A87E-4D82A2173C21}" type="pres">
      <dgm:prSet presAssocID="{2D73207A-1319-45C2-B972-E9F10620B8B5}" presName="rootComposite" presStyleCnt="0"/>
      <dgm:spPr/>
    </dgm:pt>
    <dgm:pt modelId="{94CBF161-2868-4DA1-A50C-212B9E8306FA}" type="pres">
      <dgm:prSet presAssocID="{2D73207A-1319-45C2-B972-E9F10620B8B5}" presName="rootText" presStyleLbl="node2" presStyleIdx="1" presStyleCnt="2">
        <dgm:presLayoutVars>
          <dgm:chPref val="3"/>
        </dgm:presLayoutVars>
      </dgm:prSet>
      <dgm:spPr/>
    </dgm:pt>
    <dgm:pt modelId="{C13F333E-ADDE-4ABE-AB36-DF9685520180}" type="pres">
      <dgm:prSet presAssocID="{2D73207A-1319-45C2-B972-E9F10620B8B5}" presName="rootConnector" presStyleLbl="node2" presStyleIdx="1" presStyleCnt="2"/>
      <dgm:spPr/>
    </dgm:pt>
    <dgm:pt modelId="{FE7861F1-F143-45AA-BAB8-A22B44ABD1B5}" type="pres">
      <dgm:prSet presAssocID="{2D73207A-1319-45C2-B972-E9F10620B8B5}" presName="hierChild4" presStyleCnt="0"/>
      <dgm:spPr/>
    </dgm:pt>
    <dgm:pt modelId="{F1A79566-8396-4992-81F6-79DE1A07E54B}" type="pres">
      <dgm:prSet presAssocID="{2D73207A-1319-45C2-B972-E9F10620B8B5}" presName="hierChild5" presStyleCnt="0"/>
      <dgm:spPr/>
    </dgm:pt>
    <dgm:pt modelId="{04EDA1AD-225E-4293-B8A6-AA7D33F9D173}" type="pres">
      <dgm:prSet presAssocID="{D5A17A04-53D2-4AA7-B4E6-6CBD5A2E594F}" presName="hierChild3" presStyleCnt="0"/>
      <dgm:spPr/>
    </dgm:pt>
  </dgm:ptLst>
  <dgm:cxnLst>
    <dgm:cxn modelId="{47B35E11-26F4-4A92-A7D7-FB45A007E547}" type="presOf" srcId="{D5A17A04-53D2-4AA7-B4E6-6CBD5A2E594F}" destId="{D9800160-5C87-40D2-A771-BA1B4F5A0F0B}" srcOrd="0" destOrd="0" presId="urn:microsoft.com/office/officeart/2005/8/layout/orgChart1"/>
    <dgm:cxn modelId="{B3CBAC1A-9325-45E9-9C91-015D6F8C12F5}" type="presOf" srcId="{E753E26B-BCFC-4588-B852-D32A31A28BE0}" destId="{29FDA00B-FDEC-4242-ABF9-2625249C11D4}" srcOrd="0" destOrd="0" presId="urn:microsoft.com/office/officeart/2005/8/layout/orgChart1"/>
    <dgm:cxn modelId="{85341820-65C7-4E9B-82AE-AD7472AF920A}" type="presOf" srcId="{700B44FA-6FF1-42E0-81C2-49D0197AFEA5}" destId="{D7615E79-D6BB-4DA7-90B2-53DEB62881B6}" srcOrd="0" destOrd="0" presId="urn:microsoft.com/office/officeart/2005/8/layout/orgChart1"/>
    <dgm:cxn modelId="{6518DB38-2259-421F-8242-FE9D8B396BAC}" type="presOf" srcId="{D57C64C2-CDF1-46F4-B448-9AC4CB7A3788}" destId="{5966398F-8DA4-41CB-B4D7-FDADCDBE3314}" srcOrd="1" destOrd="0" presId="urn:microsoft.com/office/officeart/2005/8/layout/orgChart1"/>
    <dgm:cxn modelId="{0EC3213D-AD39-4389-8B0A-BDEE5923D824}" type="presOf" srcId="{153676D5-53B4-4961-A2F7-102FA01D0E20}" destId="{39C7DEF0-5450-439B-B493-2C010713AF64}" srcOrd="0" destOrd="0" presId="urn:microsoft.com/office/officeart/2005/8/layout/orgChart1"/>
    <dgm:cxn modelId="{8FB0E63F-B6A0-41EC-80D8-6CBCC97877DE}" srcId="{D5A17A04-53D2-4AA7-B4E6-6CBD5A2E594F}" destId="{2D73207A-1319-45C2-B972-E9F10620B8B5}" srcOrd="1" destOrd="0" parTransId="{E753E26B-BCFC-4588-B852-D32A31A28BE0}" sibTransId="{1111E751-3EDC-4F9F-A7C0-78A1A1026208}"/>
    <dgm:cxn modelId="{18F53D58-6469-478D-8767-E03982CE6E3C}" srcId="{D57C64C2-CDF1-46F4-B448-9AC4CB7A3788}" destId="{A908C259-AFB5-4966-A3FD-03178718D610}" srcOrd="0" destOrd="0" parTransId="{68575AAF-6537-4B8C-AB1F-474CBB5AED3B}" sibTransId="{64250F11-A887-4B15-84A7-EB785EB5FE8E}"/>
    <dgm:cxn modelId="{245A8977-1963-4079-9E7B-F444721AF253}" type="presOf" srcId="{2D73207A-1319-45C2-B972-E9F10620B8B5}" destId="{94CBF161-2868-4DA1-A50C-212B9E8306FA}" srcOrd="0" destOrd="0" presId="urn:microsoft.com/office/officeart/2005/8/layout/orgChart1"/>
    <dgm:cxn modelId="{72CDC491-B706-453D-B0B7-B92AE471A86D}" srcId="{700B44FA-6FF1-42E0-81C2-49D0197AFEA5}" destId="{D5A17A04-53D2-4AA7-B4E6-6CBD5A2E594F}" srcOrd="0" destOrd="0" parTransId="{3FA146BB-3E4D-4373-93B4-3A2782E0C129}" sibTransId="{199F73D0-433F-4BCE-BE1A-2D09CB32DEB7}"/>
    <dgm:cxn modelId="{D99771B0-EFAA-4687-B470-805FFF26A286}" type="presOf" srcId="{D5A17A04-53D2-4AA7-B4E6-6CBD5A2E594F}" destId="{A8FE2F72-4D01-4620-978D-9D037105B94F}" srcOrd="1" destOrd="0" presId="urn:microsoft.com/office/officeart/2005/8/layout/orgChart1"/>
    <dgm:cxn modelId="{5932F0B2-BFFB-430F-8CE6-AB9C45E1CF01}" type="presOf" srcId="{A908C259-AFB5-4966-A3FD-03178718D610}" destId="{D749249A-3F10-4F55-8765-563A427C870C}" srcOrd="1" destOrd="0" presId="urn:microsoft.com/office/officeart/2005/8/layout/orgChart1"/>
    <dgm:cxn modelId="{6C21F7CA-99EC-4DFF-8955-9FE8E068E00F}" type="presOf" srcId="{D57C64C2-CDF1-46F4-B448-9AC4CB7A3788}" destId="{AD08DEBC-8E02-4030-A906-2E34FA58B665}" srcOrd="0" destOrd="0" presId="urn:microsoft.com/office/officeart/2005/8/layout/orgChart1"/>
    <dgm:cxn modelId="{856CC8DC-8265-469E-AFC2-948DADDBD778}" srcId="{D5A17A04-53D2-4AA7-B4E6-6CBD5A2E594F}" destId="{D57C64C2-CDF1-46F4-B448-9AC4CB7A3788}" srcOrd="0" destOrd="0" parTransId="{153676D5-53B4-4961-A2F7-102FA01D0E20}" sibTransId="{A5496F4B-272D-4D0F-9AAF-13E0B889D4C4}"/>
    <dgm:cxn modelId="{1A6C3CE2-A4E8-4EB8-9DEB-5166DC807995}" type="presOf" srcId="{68575AAF-6537-4B8C-AB1F-474CBB5AED3B}" destId="{B13123F7-5E21-4A5D-BDCF-A85CC8BEC4BA}" srcOrd="0" destOrd="0" presId="urn:microsoft.com/office/officeart/2005/8/layout/orgChart1"/>
    <dgm:cxn modelId="{D7804FF1-75F0-44BC-915C-B32FCAAFB034}" type="presOf" srcId="{A908C259-AFB5-4966-A3FD-03178718D610}" destId="{46604326-BD1A-4378-9825-6B726E50C130}" srcOrd="0" destOrd="0" presId="urn:microsoft.com/office/officeart/2005/8/layout/orgChart1"/>
    <dgm:cxn modelId="{99CB76FF-B5A9-466E-BABD-ECC3F8027020}" type="presOf" srcId="{2D73207A-1319-45C2-B972-E9F10620B8B5}" destId="{C13F333E-ADDE-4ABE-AB36-DF9685520180}" srcOrd="1" destOrd="0" presId="urn:microsoft.com/office/officeart/2005/8/layout/orgChart1"/>
    <dgm:cxn modelId="{08711104-E7BC-417B-BC68-46A6790A602D}" type="presParOf" srcId="{D7615E79-D6BB-4DA7-90B2-53DEB62881B6}" destId="{DAA787F7-73E6-4DB1-AA3F-9144C06FD618}" srcOrd="0" destOrd="0" presId="urn:microsoft.com/office/officeart/2005/8/layout/orgChart1"/>
    <dgm:cxn modelId="{56CCEC8D-64D1-4AA9-B1D3-00984BEBEEA1}" type="presParOf" srcId="{DAA787F7-73E6-4DB1-AA3F-9144C06FD618}" destId="{596777E6-E1FF-4812-A78A-2F3BC72FBAA2}" srcOrd="0" destOrd="0" presId="urn:microsoft.com/office/officeart/2005/8/layout/orgChart1"/>
    <dgm:cxn modelId="{7C361729-4333-4DB4-823A-4DC4B2F02FA7}" type="presParOf" srcId="{596777E6-E1FF-4812-A78A-2F3BC72FBAA2}" destId="{D9800160-5C87-40D2-A771-BA1B4F5A0F0B}" srcOrd="0" destOrd="0" presId="urn:microsoft.com/office/officeart/2005/8/layout/orgChart1"/>
    <dgm:cxn modelId="{4E66F866-744E-4EAA-9C99-FD5B9B283552}" type="presParOf" srcId="{596777E6-E1FF-4812-A78A-2F3BC72FBAA2}" destId="{A8FE2F72-4D01-4620-978D-9D037105B94F}" srcOrd="1" destOrd="0" presId="urn:microsoft.com/office/officeart/2005/8/layout/orgChart1"/>
    <dgm:cxn modelId="{4AEE92CB-9FEA-47B4-99BB-4691497F20ED}" type="presParOf" srcId="{DAA787F7-73E6-4DB1-AA3F-9144C06FD618}" destId="{CD287C0D-8A55-4F16-AE99-9D4C23EDF45B}" srcOrd="1" destOrd="0" presId="urn:microsoft.com/office/officeart/2005/8/layout/orgChart1"/>
    <dgm:cxn modelId="{4D846B64-870D-4005-AA0A-30D498A1814D}" type="presParOf" srcId="{CD287C0D-8A55-4F16-AE99-9D4C23EDF45B}" destId="{39C7DEF0-5450-439B-B493-2C010713AF64}" srcOrd="0" destOrd="0" presId="urn:microsoft.com/office/officeart/2005/8/layout/orgChart1"/>
    <dgm:cxn modelId="{722CF936-1CB3-4B3B-9D4E-FB34F89D2AFA}" type="presParOf" srcId="{CD287C0D-8A55-4F16-AE99-9D4C23EDF45B}" destId="{8A8B56C3-04D9-444D-B169-EF455614D80E}" srcOrd="1" destOrd="0" presId="urn:microsoft.com/office/officeart/2005/8/layout/orgChart1"/>
    <dgm:cxn modelId="{F6CF5108-8CEA-4199-955B-6A8F6222A9FB}" type="presParOf" srcId="{8A8B56C3-04D9-444D-B169-EF455614D80E}" destId="{6B1E1631-BAB2-41ED-B17B-DD7E648F869B}" srcOrd="0" destOrd="0" presId="urn:microsoft.com/office/officeart/2005/8/layout/orgChart1"/>
    <dgm:cxn modelId="{CF6BAD90-B140-44DE-993D-5DF2A214D035}" type="presParOf" srcId="{6B1E1631-BAB2-41ED-B17B-DD7E648F869B}" destId="{AD08DEBC-8E02-4030-A906-2E34FA58B665}" srcOrd="0" destOrd="0" presId="urn:microsoft.com/office/officeart/2005/8/layout/orgChart1"/>
    <dgm:cxn modelId="{F0641EB2-5E47-410D-BBEA-87B72DC2943D}" type="presParOf" srcId="{6B1E1631-BAB2-41ED-B17B-DD7E648F869B}" destId="{5966398F-8DA4-41CB-B4D7-FDADCDBE3314}" srcOrd="1" destOrd="0" presId="urn:microsoft.com/office/officeart/2005/8/layout/orgChart1"/>
    <dgm:cxn modelId="{DAFD182B-0410-4800-B902-EFA62F307191}" type="presParOf" srcId="{8A8B56C3-04D9-444D-B169-EF455614D80E}" destId="{A0DBAE16-7448-4372-924D-EFDE84A84E63}" srcOrd="1" destOrd="0" presId="urn:microsoft.com/office/officeart/2005/8/layout/orgChart1"/>
    <dgm:cxn modelId="{E97DB271-5903-4B78-A695-72EE954A655D}" type="presParOf" srcId="{A0DBAE16-7448-4372-924D-EFDE84A84E63}" destId="{B13123F7-5E21-4A5D-BDCF-A85CC8BEC4BA}" srcOrd="0" destOrd="0" presId="urn:microsoft.com/office/officeart/2005/8/layout/orgChart1"/>
    <dgm:cxn modelId="{F4E8936E-8400-47B1-987F-331DA0D7F447}" type="presParOf" srcId="{A0DBAE16-7448-4372-924D-EFDE84A84E63}" destId="{7C080AC9-15A0-4DB8-89FA-9C23DC058209}" srcOrd="1" destOrd="0" presId="urn:microsoft.com/office/officeart/2005/8/layout/orgChart1"/>
    <dgm:cxn modelId="{9978517E-57E4-41FB-8D03-260F2E04DC22}" type="presParOf" srcId="{7C080AC9-15A0-4DB8-89FA-9C23DC058209}" destId="{98C0D8C9-A3ED-4E04-B8F9-B23B7DB3B884}" srcOrd="0" destOrd="0" presId="urn:microsoft.com/office/officeart/2005/8/layout/orgChart1"/>
    <dgm:cxn modelId="{8BABFAA6-C1FE-4FCA-A263-2F62C2290199}" type="presParOf" srcId="{98C0D8C9-A3ED-4E04-B8F9-B23B7DB3B884}" destId="{46604326-BD1A-4378-9825-6B726E50C130}" srcOrd="0" destOrd="0" presId="urn:microsoft.com/office/officeart/2005/8/layout/orgChart1"/>
    <dgm:cxn modelId="{08E5A23D-0176-4E34-BFED-C05BDDDF5336}" type="presParOf" srcId="{98C0D8C9-A3ED-4E04-B8F9-B23B7DB3B884}" destId="{D749249A-3F10-4F55-8765-563A427C870C}" srcOrd="1" destOrd="0" presId="urn:microsoft.com/office/officeart/2005/8/layout/orgChart1"/>
    <dgm:cxn modelId="{B82891CF-E8FC-4CD5-AFAF-95A16601545A}" type="presParOf" srcId="{7C080AC9-15A0-4DB8-89FA-9C23DC058209}" destId="{62126248-9443-4A05-B1C3-AB00AC4A457C}" srcOrd="1" destOrd="0" presId="urn:microsoft.com/office/officeart/2005/8/layout/orgChart1"/>
    <dgm:cxn modelId="{B69F3C2A-647A-4523-934F-2815124DAB4D}" type="presParOf" srcId="{7C080AC9-15A0-4DB8-89FA-9C23DC058209}" destId="{2DB55F82-E274-40E1-9C98-6B9CF35A14B7}" srcOrd="2" destOrd="0" presId="urn:microsoft.com/office/officeart/2005/8/layout/orgChart1"/>
    <dgm:cxn modelId="{408BC72C-F134-420B-851E-8FB828945204}" type="presParOf" srcId="{8A8B56C3-04D9-444D-B169-EF455614D80E}" destId="{5D13E37B-2060-4695-B788-DAE5522592FD}" srcOrd="2" destOrd="0" presId="urn:microsoft.com/office/officeart/2005/8/layout/orgChart1"/>
    <dgm:cxn modelId="{90D4465B-75D5-4224-9D90-26C91B82EF01}" type="presParOf" srcId="{CD287C0D-8A55-4F16-AE99-9D4C23EDF45B}" destId="{29FDA00B-FDEC-4242-ABF9-2625249C11D4}" srcOrd="2" destOrd="0" presId="urn:microsoft.com/office/officeart/2005/8/layout/orgChart1"/>
    <dgm:cxn modelId="{180B0DB5-1612-45D2-85E8-F2916013DA1C}" type="presParOf" srcId="{CD287C0D-8A55-4F16-AE99-9D4C23EDF45B}" destId="{D1173B6E-4A62-4800-9960-C3F4DDC16FDE}" srcOrd="3" destOrd="0" presId="urn:microsoft.com/office/officeart/2005/8/layout/orgChart1"/>
    <dgm:cxn modelId="{B74CE62D-2577-4E63-964F-3C3030CD215B}" type="presParOf" srcId="{D1173B6E-4A62-4800-9960-C3F4DDC16FDE}" destId="{7A4FF418-532A-4A11-A87E-4D82A2173C21}" srcOrd="0" destOrd="0" presId="urn:microsoft.com/office/officeart/2005/8/layout/orgChart1"/>
    <dgm:cxn modelId="{A3B23BAC-410F-49B9-A954-691F567CA413}" type="presParOf" srcId="{7A4FF418-532A-4A11-A87E-4D82A2173C21}" destId="{94CBF161-2868-4DA1-A50C-212B9E8306FA}" srcOrd="0" destOrd="0" presId="urn:microsoft.com/office/officeart/2005/8/layout/orgChart1"/>
    <dgm:cxn modelId="{1E8AF485-39AF-43B3-A136-02C08462A083}" type="presParOf" srcId="{7A4FF418-532A-4A11-A87E-4D82A2173C21}" destId="{C13F333E-ADDE-4ABE-AB36-DF9685520180}" srcOrd="1" destOrd="0" presId="urn:microsoft.com/office/officeart/2005/8/layout/orgChart1"/>
    <dgm:cxn modelId="{E9620DF3-189C-47D3-B7F4-83EA8A5B5419}" type="presParOf" srcId="{D1173B6E-4A62-4800-9960-C3F4DDC16FDE}" destId="{FE7861F1-F143-45AA-BAB8-A22B44ABD1B5}" srcOrd="1" destOrd="0" presId="urn:microsoft.com/office/officeart/2005/8/layout/orgChart1"/>
    <dgm:cxn modelId="{AA32BD41-7561-4F58-B6CA-FC4807DE8BED}" type="presParOf" srcId="{D1173B6E-4A62-4800-9960-C3F4DDC16FDE}" destId="{F1A79566-8396-4992-81F6-79DE1A07E54B}" srcOrd="2" destOrd="0" presId="urn:microsoft.com/office/officeart/2005/8/layout/orgChart1"/>
    <dgm:cxn modelId="{505D585D-DA05-4FA3-91B1-723E2B216D70}" type="presParOf" srcId="{DAA787F7-73E6-4DB1-AA3F-9144C06FD618}" destId="{04EDA1AD-225E-4293-B8A6-AA7D33F9D1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>
              <a:solidFill>
                <a:srgbClr val="444444"/>
              </a:solidFill>
              <a:latin typeface="Calibri"/>
              <a:ea typeface="Calibri"/>
              <a:cs typeface="Calibri"/>
            </a:rPr>
            <a:t>Choose An infected Agent</a:t>
          </a:r>
          <a:endParaRPr lang="en-US" b="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Decrement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Incubation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Days </a:t>
          </a:r>
          <a:endParaRPr lang="en-US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Examine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Moore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Neighborhood</a:t>
          </a:r>
          <a:endParaRPr lang="en-US" err="1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For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each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</a:t>
          </a:r>
          <a:r>
            <a:rPr lang="it-IT">
              <a:solidFill>
                <a:srgbClr val="444444"/>
              </a:solidFill>
              <a:latin typeface="Calibri"/>
              <a:ea typeface="Calibri"/>
              <a:cs typeface="Calibri"/>
            </a:rPr>
            <a:t>  Compute S*β &gt;? </a:t>
          </a:r>
          <a:r>
            <a:rPr lang="it-IT" err="1">
              <a:solidFill>
                <a:srgbClr val="444444"/>
              </a:solidFill>
              <a:latin typeface="Calibri"/>
              <a:ea typeface="Calibri"/>
              <a:cs typeface="Calibri"/>
            </a:rPr>
            <a:t>Ith</a:t>
          </a:r>
          <a:endParaRPr lang="en-US" err="1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4431960D-9605-4BE8-A0CD-076C4987BB97}" type="presOf" srcId="{C8D1EB52-7AC3-4069-9397-5B64F0411191}" destId="{21EB0840-EBCE-4807-905B-9193EA776342}" srcOrd="0" destOrd="0" presId="urn:microsoft.com/office/officeart/2005/8/layout/cycle5"/>
    <dgm:cxn modelId="{21B72C2E-028E-41F6-98FB-33AEB807B6B5}" type="presOf" srcId="{371FABF4-4F3A-4810-9DAE-EBED0CA23F68}" destId="{09215DEC-44AA-4B88-ADF7-3A7962810B0C}" srcOrd="0" destOrd="0" presId="urn:microsoft.com/office/officeart/2005/8/layout/cycle5"/>
    <dgm:cxn modelId="{BD239032-BC75-4D09-9A32-801956FC697D}" type="presOf" srcId="{1555AE6A-4E67-4AEF-999A-0F321AB60265}" destId="{F6CBBEDF-52B9-461F-8C3A-451FBB629FFA}" srcOrd="0" destOrd="0" presId="urn:microsoft.com/office/officeart/2005/8/layout/cycle5"/>
    <dgm:cxn modelId="{BA941634-F80B-40B5-8A0F-E4ABE7ECA6B1}" type="presOf" srcId="{8CAD3072-164E-47EF-9B55-34956E6B2CDD}" destId="{EA28A351-0BAA-490E-A12B-BD5AF2147845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572E0394-1BF5-409E-BD6B-8CC730C6DFF7}" type="presOf" srcId="{4685291C-F31E-4F7A-A54A-5214F5DFBFC7}" destId="{C1C5FC96-3135-4098-827E-2ABED4DE1D87}" srcOrd="0" destOrd="0" presId="urn:microsoft.com/office/officeart/2005/8/layout/cycle5"/>
    <dgm:cxn modelId="{319C5BA3-DEDB-4A39-AF1E-5A422A498A7E}" type="presOf" srcId="{929C752A-B443-4E6E-90D0-0786F5ADF59C}" destId="{2AC26DBD-88F9-42DD-9759-19EE2F1A3C5B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ED5E27B9-B468-43B0-82A6-E9F855019184}" type="presOf" srcId="{5DA10180-5EEF-4C70-98FB-E255F6B5EF3B}" destId="{03178C90-819B-4FCE-B838-4727A14DB314}" srcOrd="0" destOrd="0" presId="urn:microsoft.com/office/officeart/2005/8/layout/cycle5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BBE317F6-8788-47AA-AD6B-47B1B3BEBAE2}" type="presOf" srcId="{97B8D78A-C2C8-4411-8626-8777902281F9}" destId="{21F63913-C291-46E2-82A6-31C677CFCE12}" srcOrd="0" destOrd="0" presId="urn:microsoft.com/office/officeart/2005/8/layout/cycle5"/>
    <dgm:cxn modelId="{357AE341-ACBB-44C5-BA53-2987A007CBD6}" type="presParOf" srcId="{EA965973-3CE4-4578-9BAE-A5C7349928C2}" destId="{C1C5FC96-3135-4098-827E-2ABED4DE1D87}" srcOrd="0" destOrd="0" presId="urn:microsoft.com/office/officeart/2005/8/layout/cycle5"/>
    <dgm:cxn modelId="{9A00D771-3236-4DC2-863F-3E275319251C}" type="presParOf" srcId="{EA965973-3CE4-4578-9BAE-A5C7349928C2}" destId="{57D430B7-3405-468A-A6D9-26A20B00DDC9}" srcOrd="1" destOrd="0" presId="urn:microsoft.com/office/officeart/2005/8/layout/cycle5"/>
    <dgm:cxn modelId="{DD90DCBB-7DB2-486E-A30E-17EEF93004CC}" type="presParOf" srcId="{EA965973-3CE4-4578-9BAE-A5C7349928C2}" destId="{2AC26DBD-88F9-42DD-9759-19EE2F1A3C5B}" srcOrd="2" destOrd="0" presId="urn:microsoft.com/office/officeart/2005/8/layout/cycle5"/>
    <dgm:cxn modelId="{A739B158-0BB5-4718-BDBF-F62DA74B0033}" type="presParOf" srcId="{EA965973-3CE4-4578-9BAE-A5C7349928C2}" destId="{F6CBBEDF-52B9-461F-8C3A-451FBB629FFA}" srcOrd="3" destOrd="0" presId="urn:microsoft.com/office/officeart/2005/8/layout/cycle5"/>
    <dgm:cxn modelId="{BBB65074-AEAE-4CE6-B556-5BA06E5BCF09}" type="presParOf" srcId="{EA965973-3CE4-4578-9BAE-A5C7349928C2}" destId="{1E87B0C1-2879-433E-B3BC-D916BE9F72ED}" srcOrd="4" destOrd="0" presId="urn:microsoft.com/office/officeart/2005/8/layout/cycle5"/>
    <dgm:cxn modelId="{7BB5B407-D5D1-4233-9A13-FBCC90441B9E}" type="presParOf" srcId="{EA965973-3CE4-4578-9BAE-A5C7349928C2}" destId="{03178C90-819B-4FCE-B838-4727A14DB314}" srcOrd="5" destOrd="0" presId="urn:microsoft.com/office/officeart/2005/8/layout/cycle5"/>
    <dgm:cxn modelId="{BBF360E7-F97C-47E6-83BF-26FD6381ED4F}" type="presParOf" srcId="{EA965973-3CE4-4578-9BAE-A5C7349928C2}" destId="{21EB0840-EBCE-4807-905B-9193EA776342}" srcOrd="6" destOrd="0" presId="urn:microsoft.com/office/officeart/2005/8/layout/cycle5"/>
    <dgm:cxn modelId="{F5DBA766-E136-4328-B57E-749EE68EBAE7}" type="presParOf" srcId="{EA965973-3CE4-4578-9BAE-A5C7349928C2}" destId="{85834DB2-CE2B-42AD-A486-B960014B3496}" srcOrd="7" destOrd="0" presId="urn:microsoft.com/office/officeart/2005/8/layout/cycle5"/>
    <dgm:cxn modelId="{B2042B2D-5D00-4EDB-BC0B-EDA443705B95}" type="presParOf" srcId="{EA965973-3CE4-4578-9BAE-A5C7349928C2}" destId="{EA28A351-0BAA-490E-A12B-BD5AF2147845}" srcOrd="8" destOrd="0" presId="urn:microsoft.com/office/officeart/2005/8/layout/cycle5"/>
    <dgm:cxn modelId="{0C64270C-97C1-4E6F-BBD0-34BD5FE321E7}" type="presParOf" srcId="{EA965973-3CE4-4578-9BAE-A5C7349928C2}" destId="{21F63913-C291-46E2-82A6-31C677CFCE12}" srcOrd="9" destOrd="0" presId="urn:microsoft.com/office/officeart/2005/8/layout/cycle5"/>
    <dgm:cxn modelId="{EF574487-D2EC-4916-BFCC-48832F26AC12}" type="presParOf" srcId="{EA965973-3CE4-4578-9BAE-A5C7349928C2}" destId="{1E0CA118-5E62-491E-A37B-171C3C66098C}" srcOrd="10" destOrd="0" presId="urn:microsoft.com/office/officeart/2005/8/layout/cycle5"/>
    <dgm:cxn modelId="{40A30328-323B-4380-802B-EED7FCE630BF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</a:t>
          </a:r>
          <a:r>
            <a:rPr lang="it-IT" b="0" err="1">
              <a:latin typeface="Aptos Display" panose="02110004020202020204"/>
            </a:rPr>
            <a:t>Deceased</a:t>
          </a:r>
          <a:r>
            <a:rPr lang="it-IT" b="0">
              <a:latin typeface="Aptos Display" panose="02110004020202020204"/>
            </a:rPr>
            <a:t>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 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 One </a:t>
          </a:r>
          <a:r>
            <a:rPr lang="it-IT" err="1">
              <a:latin typeface="Aptos Display" panose="02110004020202020204"/>
            </a:rPr>
            <a:t>Neighboring</a:t>
          </a:r>
          <a:r>
            <a:rPr lang="it-IT">
              <a:latin typeface="Aptos Display" panose="02110004020202020204"/>
            </a:rPr>
            <a:t> Cell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 Check </a:t>
          </a:r>
          <a:r>
            <a:rPr lang="it-IT" err="1">
              <a:latin typeface="Aptos Display" panose="02110004020202020204"/>
            </a:rPr>
            <a:t>Boundaries</a:t>
          </a:r>
          <a:r>
            <a:rPr lang="it-IT">
              <a:latin typeface="Aptos Display" panose="02110004020202020204"/>
            </a:rPr>
            <a:t> and </a:t>
          </a:r>
          <a:r>
            <a:rPr lang="it-IT" err="1">
              <a:latin typeface="Aptos Display" panose="02110004020202020204"/>
            </a:rPr>
            <a:t>Occupancy</a:t>
          </a:r>
          <a:endParaRPr lang="it-IT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Complete the Movement</a:t>
          </a:r>
          <a:endParaRPr lang="it-IT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 a Non-</a:t>
          </a:r>
          <a:r>
            <a:rPr lang="it-IT" b="0" err="1">
              <a:latin typeface="Aptos Display" panose="02110004020202020204"/>
            </a:rPr>
            <a:t>Deceased</a:t>
          </a:r>
          <a:r>
            <a:rPr lang="it-IT" b="0">
              <a:latin typeface="Aptos Display" panose="02110004020202020204"/>
            </a:rPr>
            <a:t>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 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 One </a:t>
          </a:r>
          <a:r>
            <a:rPr lang="it-IT" err="1">
              <a:latin typeface="Aptos Display" panose="02110004020202020204"/>
            </a:rPr>
            <a:t>Neighboring</a:t>
          </a:r>
          <a:r>
            <a:rPr lang="it-IT">
              <a:latin typeface="Aptos Display" panose="02110004020202020204"/>
            </a:rPr>
            <a:t> Cell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 Check </a:t>
          </a:r>
          <a:r>
            <a:rPr lang="it-IT" err="1">
              <a:latin typeface="Aptos Display" panose="02110004020202020204"/>
            </a:rPr>
            <a:t>Boundaries</a:t>
          </a:r>
          <a:r>
            <a:rPr lang="it-IT">
              <a:latin typeface="Aptos Display" panose="02110004020202020204"/>
            </a:rPr>
            <a:t> and </a:t>
          </a:r>
          <a:r>
            <a:rPr lang="it-IT" err="1">
              <a:latin typeface="Aptos Display" panose="02110004020202020204"/>
            </a:rPr>
            <a:t>Occupancy</a:t>
          </a:r>
          <a:endParaRPr lang="it-IT" err="1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Complete the </a:t>
          </a:r>
          <a:r>
            <a:rPr lang="it-IT" err="1">
              <a:latin typeface="Aptos Display" panose="02110004020202020204"/>
            </a:rPr>
            <a:t>Movement</a:t>
          </a:r>
          <a:endParaRPr lang="it-IT" err="1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0B44FA-6FF1-42E0-81C2-49D0197AFEA5}" type="doc">
      <dgm:prSet loTypeId="urn:microsoft.com/office/officeart/2005/8/layout/orgChart1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D5A17A04-53D2-4AA7-B4E6-6CBD5A2E594F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 an </a:t>
          </a:r>
          <a:r>
            <a:rPr lang="it-IT" err="1">
              <a:latin typeface="Aptos Display" panose="02110004020202020204"/>
            </a:rPr>
            <a:t>Infected</a:t>
          </a:r>
          <a:r>
            <a:rPr lang="it-IT">
              <a:latin typeface="Aptos Display" panose="02110004020202020204"/>
            </a:rPr>
            <a:t> with INC = 1</a:t>
          </a:r>
          <a:endParaRPr lang="it-IT"/>
        </a:p>
      </dgm:t>
    </dgm:pt>
    <dgm:pt modelId="{3FA146BB-3E4D-4373-93B4-3A2782E0C129}" type="parTrans" cxnId="{72CDC491-B706-453D-B0B7-B92AE471A86D}">
      <dgm:prSet/>
      <dgm:spPr/>
      <dgm:t>
        <a:bodyPr/>
        <a:lstStyle/>
        <a:p>
          <a:endParaRPr lang="it-IT"/>
        </a:p>
      </dgm:t>
    </dgm:pt>
    <dgm:pt modelId="{199F73D0-433F-4BCE-BE1A-2D09CB32DEB7}" type="sibTrans" cxnId="{72CDC491-B706-453D-B0B7-B92AE471A86D}">
      <dgm:prSet/>
      <dgm:spPr/>
      <dgm:t>
        <a:bodyPr/>
        <a:lstStyle/>
        <a:p>
          <a:endParaRPr lang="it-IT"/>
        </a:p>
      </dgm:t>
    </dgm:pt>
    <dgm:pt modelId="{D57C64C2-CDF1-46F4-B448-9AC4CB7A3788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Probability</a:t>
          </a:r>
          <a:r>
            <a:rPr lang="it-IT">
              <a:latin typeface="Aptos Display" panose="02110004020202020204"/>
            </a:rPr>
            <a:t> </a:t>
          </a:r>
          <a:r>
            <a:rPr lang="it-IT"/>
            <a:t>μ</a:t>
          </a:r>
          <a:r>
            <a:rPr lang="it-IT">
              <a:latin typeface="Aptos Display" panose="02110004020202020204"/>
            </a:rPr>
            <a:t>: </a:t>
          </a:r>
          <a:r>
            <a:rPr lang="it-IT" err="1">
              <a:latin typeface="Aptos Display" panose="02110004020202020204"/>
            </a:rPr>
            <a:t>Recover</a:t>
          </a:r>
          <a:endParaRPr lang="it-IT"/>
        </a:p>
      </dgm:t>
    </dgm:pt>
    <dgm:pt modelId="{153676D5-53B4-4961-A2F7-102FA01D0E20}" type="parTrans" cxnId="{856CC8DC-8265-469E-AFC2-948DADDBD778}">
      <dgm:prSet/>
      <dgm:spPr/>
      <dgm:t>
        <a:bodyPr/>
        <a:lstStyle/>
        <a:p>
          <a:endParaRPr lang="it-IT"/>
        </a:p>
      </dgm:t>
    </dgm:pt>
    <dgm:pt modelId="{A5496F4B-272D-4D0F-9AAF-13E0B889D4C4}" type="sibTrans" cxnId="{856CC8DC-8265-469E-AFC2-948DADDBD778}">
      <dgm:prSet/>
      <dgm:spPr/>
      <dgm:t>
        <a:bodyPr/>
        <a:lstStyle/>
        <a:p>
          <a:endParaRPr lang="it-IT"/>
        </a:p>
      </dgm:t>
    </dgm:pt>
    <dgm:pt modelId="{A908C259-AFB5-4966-A3FD-03178718D610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50% Chance: </a:t>
          </a:r>
          <a:r>
            <a:rPr lang="it-IT" err="1">
              <a:latin typeface="Aptos Display" panose="02110004020202020204"/>
            </a:rPr>
            <a:t>Immunity</a:t>
          </a:r>
          <a:endParaRPr lang="it-IT" err="1"/>
        </a:p>
      </dgm:t>
    </dgm:pt>
    <dgm:pt modelId="{68575AAF-6537-4B8C-AB1F-474CBB5AED3B}" type="parTrans" cxnId="{18F53D58-6469-478D-8767-E03982CE6E3C}">
      <dgm:prSet/>
      <dgm:spPr/>
      <dgm:t>
        <a:bodyPr/>
        <a:lstStyle/>
        <a:p>
          <a:endParaRPr lang="it-IT"/>
        </a:p>
      </dgm:t>
    </dgm:pt>
    <dgm:pt modelId="{64250F11-A887-4B15-84A7-EB785EB5FE8E}" type="sibTrans" cxnId="{18F53D58-6469-478D-8767-E03982CE6E3C}">
      <dgm:prSet/>
      <dgm:spPr/>
      <dgm:t>
        <a:bodyPr/>
        <a:lstStyle/>
        <a:p>
          <a:endParaRPr lang="it-IT"/>
        </a:p>
      </dgm:t>
    </dgm:pt>
    <dgm:pt modelId="{2D73207A-1319-45C2-B972-E9F10620B8B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Probabilty</a:t>
          </a:r>
          <a:r>
            <a:rPr lang="it-IT">
              <a:latin typeface="Aptos Display" panose="02110004020202020204"/>
            </a:rPr>
            <a:t> </a:t>
          </a:r>
          <a:r>
            <a:rPr lang="it-IT">
              <a:latin typeface="Aptos Display"/>
              <a:ea typeface="Calibri"/>
              <a:cs typeface="Calibri"/>
            </a:rPr>
            <a:t>1-</a:t>
          </a:r>
          <a:r>
            <a:rPr lang="it-IT">
              <a:latin typeface="Calibri"/>
              <a:ea typeface="Calibri"/>
              <a:cs typeface="Calibri"/>
            </a:rPr>
            <a:t>μ: Death</a:t>
          </a:r>
        </a:p>
      </dgm:t>
    </dgm:pt>
    <dgm:pt modelId="{E753E26B-BCFC-4588-B852-D32A31A28BE0}" type="parTrans" cxnId="{8FB0E63F-B6A0-41EC-80D8-6CBCC97877DE}">
      <dgm:prSet/>
      <dgm:spPr/>
      <dgm:t>
        <a:bodyPr/>
        <a:lstStyle/>
        <a:p>
          <a:endParaRPr lang="it-IT"/>
        </a:p>
      </dgm:t>
    </dgm:pt>
    <dgm:pt modelId="{1111E751-3EDC-4F9F-A7C0-78A1A1026208}" type="sibTrans" cxnId="{8FB0E63F-B6A0-41EC-80D8-6CBCC97877DE}">
      <dgm:prSet/>
      <dgm:spPr/>
      <dgm:t>
        <a:bodyPr/>
        <a:lstStyle/>
        <a:p>
          <a:endParaRPr lang="it-IT"/>
        </a:p>
      </dgm:t>
    </dgm:pt>
    <dgm:pt modelId="{D7615E79-D6BB-4DA7-90B2-53DEB62881B6}" type="pres">
      <dgm:prSet presAssocID="{700B44FA-6FF1-42E0-81C2-49D0197AFE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A787F7-73E6-4DB1-AA3F-9144C06FD618}" type="pres">
      <dgm:prSet presAssocID="{D5A17A04-53D2-4AA7-B4E6-6CBD5A2E594F}" presName="hierRoot1" presStyleCnt="0">
        <dgm:presLayoutVars>
          <dgm:hierBranch val="init"/>
        </dgm:presLayoutVars>
      </dgm:prSet>
      <dgm:spPr/>
    </dgm:pt>
    <dgm:pt modelId="{596777E6-E1FF-4812-A78A-2F3BC72FBAA2}" type="pres">
      <dgm:prSet presAssocID="{D5A17A04-53D2-4AA7-B4E6-6CBD5A2E594F}" presName="rootComposite1" presStyleCnt="0"/>
      <dgm:spPr/>
    </dgm:pt>
    <dgm:pt modelId="{D9800160-5C87-40D2-A771-BA1B4F5A0F0B}" type="pres">
      <dgm:prSet presAssocID="{D5A17A04-53D2-4AA7-B4E6-6CBD5A2E594F}" presName="rootText1" presStyleLbl="node0" presStyleIdx="0" presStyleCnt="1">
        <dgm:presLayoutVars>
          <dgm:chPref val="3"/>
        </dgm:presLayoutVars>
      </dgm:prSet>
      <dgm:spPr/>
    </dgm:pt>
    <dgm:pt modelId="{A8FE2F72-4D01-4620-978D-9D037105B94F}" type="pres">
      <dgm:prSet presAssocID="{D5A17A04-53D2-4AA7-B4E6-6CBD5A2E594F}" presName="rootConnector1" presStyleLbl="node1" presStyleIdx="0" presStyleCnt="0"/>
      <dgm:spPr/>
    </dgm:pt>
    <dgm:pt modelId="{CD287C0D-8A55-4F16-AE99-9D4C23EDF45B}" type="pres">
      <dgm:prSet presAssocID="{D5A17A04-53D2-4AA7-B4E6-6CBD5A2E594F}" presName="hierChild2" presStyleCnt="0"/>
      <dgm:spPr/>
    </dgm:pt>
    <dgm:pt modelId="{39C7DEF0-5450-439B-B493-2C010713AF64}" type="pres">
      <dgm:prSet presAssocID="{153676D5-53B4-4961-A2F7-102FA01D0E20}" presName="Name37" presStyleLbl="parChTrans1D2" presStyleIdx="0" presStyleCnt="2"/>
      <dgm:spPr/>
    </dgm:pt>
    <dgm:pt modelId="{8A8B56C3-04D9-444D-B169-EF455614D80E}" type="pres">
      <dgm:prSet presAssocID="{D57C64C2-CDF1-46F4-B448-9AC4CB7A3788}" presName="hierRoot2" presStyleCnt="0">
        <dgm:presLayoutVars>
          <dgm:hierBranch val="init"/>
        </dgm:presLayoutVars>
      </dgm:prSet>
      <dgm:spPr/>
    </dgm:pt>
    <dgm:pt modelId="{6B1E1631-BAB2-41ED-B17B-DD7E648F869B}" type="pres">
      <dgm:prSet presAssocID="{D57C64C2-CDF1-46F4-B448-9AC4CB7A3788}" presName="rootComposite" presStyleCnt="0"/>
      <dgm:spPr/>
    </dgm:pt>
    <dgm:pt modelId="{AD08DEBC-8E02-4030-A906-2E34FA58B665}" type="pres">
      <dgm:prSet presAssocID="{D57C64C2-CDF1-46F4-B448-9AC4CB7A3788}" presName="rootText" presStyleLbl="node2" presStyleIdx="0" presStyleCnt="2">
        <dgm:presLayoutVars>
          <dgm:chPref val="3"/>
        </dgm:presLayoutVars>
      </dgm:prSet>
      <dgm:spPr/>
    </dgm:pt>
    <dgm:pt modelId="{5966398F-8DA4-41CB-B4D7-FDADCDBE3314}" type="pres">
      <dgm:prSet presAssocID="{D57C64C2-CDF1-46F4-B448-9AC4CB7A3788}" presName="rootConnector" presStyleLbl="node2" presStyleIdx="0" presStyleCnt="2"/>
      <dgm:spPr/>
    </dgm:pt>
    <dgm:pt modelId="{A0DBAE16-7448-4372-924D-EFDE84A84E63}" type="pres">
      <dgm:prSet presAssocID="{D57C64C2-CDF1-46F4-B448-9AC4CB7A3788}" presName="hierChild4" presStyleCnt="0"/>
      <dgm:spPr/>
    </dgm:pt>
    <dgm:pt modelId="{B13123F7-5E21-4A5D-BDCF-A85CC8BEC4BA}" type="pres">
      <dgm:prSet presAssocID="{68575AAF-6537-4B8C-AB1F-474CBB5AED3B}" presName="Name37" presStyleLbl="parChTrans1D3" presStyleIdx="0" presStyleCnt="1"/>
      <dgm:spPr/>
    </dgm:pt>
    <dgm:pt modelId="{7C080AC9-15A0-4DB8-89FA-9C23DC058209}" type="pres">
      <dgm:prSet presAssocID="{A908C259-AFB5-4966-A3FD-03178718D610}" presName="hierRoot2" presStyleCnt="0">
        <dgm:presLayoutVars>
          <dgm:hierBranch val="init"/>
        </dgm:presLayoutVars>
      </dgm:prSet>
      <dgm:spPr/>
    </dgm:pt>
    <dgm:pt modelId="{98C0D8C9-A3ED-4E04-B8F9-B23B7DB3B884}" type="pres">
      <dgm:prSet presAssocID="{A908C259-AFB5-4966-A3FD-03178718D610}" presName="rootComposite" presStyleCnt="0"/>
      <dgm:spPr/>
    </dgm:pt>
    <dgm:pt modelId="{46604326-BD1A-4378-9825-6B726E50C130}" type="pres">
      <dgm:prSet presAssocID="{A908C259-AFB5-4966-A3FD-03178718D610}" presName="rootText" presStyleLbl="node3" presStyleIdx="0" presStyleCnt="1">
        <dgm:presLayoutVars>
          <dgm:chPref val="3"/>
        </dgm:presLayoutVars>
      </dgm:prSet>
      <dgm:spPr/>
    </dgm:pt>
    <dgm:pt modelId="{D749249A-3F10-4F55-8765-563A427C870C}" type="pres">
      <dgm:prSet presAssocID="{A908C259-AFB5-4966-A3FD-03178718D610}" presName="rootConnector" presStyleLbl="node3" presStyleIdx="0" presStyleCnt="1"/>
      <dgm:spPr/>
    </dgm:pt>
    <dgm:pt modelId="{62126248-9443-4A05-B1C3-AB00AC4A457C}" type="pres">
      <dgm:prSet presAssocID="{A908C259-AFB5-4966-A3FD-03178718D610}" presName="hierChild4" presStyleCnt="0"/>
      <dgm:spPr/>
    </dgm:pt>
    <dgm:pt modelId="{2DB55F82-E274-40E1-9C98-6B9CF35A14B7}" type="pres">
      <dgm:prSet presAssocID="{A908C259-AFB5-4966-A3FD-03178718D610}" presName="hierChild5" presStyleCnt="0"/>
      <dgm:spPr/>
    </dgm:pt>
    <dgm:pt modelId="{5D13E37B-2060-4695-B788-DAE5522592FD}" type="pres">
      <dgm:prSet presAssocID="{D57C64C2-CDF1-46F4-B448-9AC4CB7A3788}" presName="hierChild5" presStyleCnt="0"/>
      <dgm:spPr/>
    </dgm:pt>
    <dgm:pt modelId="{29FDA00B-FDEC-4242-ABF9-2625249C11D4}" type="pres">
      <dgm:prSet presAssocID="{E753E26B-BCFC-4588-B852-D32A31A28BE0}" presName="Name37" presStyleLbl="parChTrans1D2" presStyleIdx="1" presStyleCnt="2"/>
      <dgm:spPr/>
    </dgm:pt>
    <dgm:pt modelId="{D1173B6E-4A62-4800-9960-C3F4DDC16FDE}" type="pres">
      <dgm:prSet presAssocID="{2D73207A-1319-45C2-B972-E9F10620B8B5}" presName="hierRoot2" presStyleCnt="0">
        <dgm:presLayoutVars>
          <dgm:hierBranch val="init"/>
        </dgm:presLayoutVars>
      </dgm:prSet>
      <dgm:spPr/>
    </dgm:pt>
    <dgm:pt modelId="{7A4FF418-532A-4A11-A87E-4D82A2173C21}" type="pres">
      <dgm:prSet presAssocID="{2D73207A-1319-45C2-B972-E9F10620B8B5}" presName="rootComposite" presStyleCnt="0"/>
      <dgm:spPr/>
    </dgm:pt>
    <dgm:pt modelId="{94CBF161-2868-4DA1-A50C-212B9E8306FA}" type="pres">
      <dgm:prSet presAssocID="{2D73207A-1319-45C2-B972-E9F10620B8B5}" presName="rootText" presStyleLbl="node2" presStyleIdx="1" presStyleCnt="2">
        <dgm:presLayoutVars>
          <dgm:chPref val="3"/>
        </dgm:presLayoutVars>
      </dgm:prSet>
      <dgm:spPr/>
    </dgm:pt>
    <dgm:pt modelId="{C13F333E-ADDE-4ABE-AB36-DF9685520180}" type="pres">
      <dgm:prSet presAssocID="{2D73207A-1319-45C2-B972-E9F10620B8B5}" presName="rootConnector" presStyleLbl="node2" presStyleIdx="1" presStyleCnt="2"/>
      <dgm:spPr/>
    </dgm:pt>
    <dgm:pt modelId="{FE7861F1-F143-45AA-BAB8-A22B44ABD1B5}" type="pres">
      <dgm:prSet presAssocID="{2D73207A-1319-45C2-B972-E9F10620B8B5}" presName="hierChild4" presStyleCnt="0"/>
      <dgm:spPr/>
    </dgm:pt>
    <dgm:pt modelId="{F1A79566-8396-4992-81F6-79DE1A07E54B}" type="pres">
      <dgm:prSet presAssocID="{2D73207A-1319-45C2-B972-E9F10620B8B5}" presName="hierChild5" presStyleCnt="0"/>
      <dgm:spPr/>
    </dgm:pt>
    <dgm:pt modelId="{04EDA1AD-225E-4293-B8A6-AA7D33F9D173}" type="pres">
      <dgm:prSet presAssocID="{D5A17A04-53D2-4AA7-B4E6-6CBD5A2E594F}" presName="hierChild3" presStyleCnt="0"/>
      <dgm:spPr/>
    </dgm:pt>
  </dgm:ptLst>
  <dgm:cxnLst>
    <dgm:cxn modelId="{A1568900-F332-4C28-B681-660BE2E1C781}" type="presOf" srcId="{A908C259-AFB5-4966-A3FD-03178718D610}" destId="{D749249A-3F10-4F55-8765-563A427C870C}" srcOrd="1" destOrd="0" presId="urn:microsoft.com/office/officeart/2005/8/layout/orgChart1"/>
    <dgm:cxn modelId="{47B35E11-26F4-4A92-A7D7-FB45A007E547}" type="presOf" srcId="{D5A17A04-53D2-4AA7-B4E6-6CBD5A2E594F}" destId="{D9800160-5C87-40D2-A771-BA1B4F5A0F0B}" srcOrd="0" destOrd="0" presId="urn:microsoft.com/office/officeart/2005/8/layout/orgChart1"/>
    <dgm:cxn modelId="{B3CBAC1A-9325-45E9-9C91-015D6F8C12F5}" type="presOf" srcId="{E753E26B-BCFC-4588-B852-D32A31A28BE0}" destId="{29FDA00B-FDEC-4242-ABF9-2625249C11D4}" srcOrd="0" destOrd="0" presId="urn:microsoft.com/office/officeart/2005/8/layout/orgChart1"/>
    <dgm:cxn modelId="{85341820-65C7-4E9B-82AE-AD7472AF920A}" type="presOf" srcId="{700B44FA-6FF1-42E0-81C2-49D0197AFEA5}" destId="{D7615E79-D6BB-4DA7-90B2-53DEB62881B6}" srcOrd="0" destOrd="0" presId="urn:microsoft.com/office/officeart/2005/8/layout/orgChart1"/>
    <dgm:cxn modelId="{0EC3213D-AD39-4389-8B0A-BDEE5923D824}" type="presOf" srcId="{153676D5-53B4-4961-A2F7-102FA01D0E20}" destId="{39C7DEF0-5450-439B-B493-2C010713AF64}" srcOrd="0" destOrd="0" presId="urn:microsoft.com/office/officeart/2005/8/layout/orgChart1"/>
    <dgm:cxn modelId="{8FB0E63F-B6A0-41EC-80D8-6CBCC97877DE}" srcId="{D5A17A04-53D2-4AA7-B4E6-6CBD5A2E594F}" destId="{2D73207A-1319-45C2-B972-E9F10620B8B5}" srcOrd="1" destOrd="0" parTransId="{E753E26B-BCFC-4588-B852-D32A31A28BE0}" sibTransId="{1111E751-3EDC-4F9F-A7C0-78A1A1026208}"/>
    <dgm:cxn modelId="{18F53D58-6469-478D-8767-E03982CE6E3C}" srcId="{D57C64C2-CDF1-46F4-B448-9AC4CB7A3788}" destId="{A908C259-AFB5-4966-A3FD-03178718D610}" srcOrd="0" destOrd="0" parTransId="{68575AAF-6537-4B8C-AB1F-474CBB5AED3B}" sibTransId="{64250F11-A887-4B15-84A7-EB785EB5FE8E}"/>
    <dgm:cxn modelId="{6F50A172-C69D-4950-AC87-D3BF940FF85B}" type="presOf" srcId="{A908C259-AFB5-4966-A3FD-03178718D610}" destId="{46604326-BD1A-4378-9825-6B726E50C130}" srcOrd="0" destOrd="0" presId="urn:microsoft.com/office/officeart/2005/8/layout/orgChart1"/>
    <dgm:cxn modelId="{72CDC491-B706-453D-B0B7-B92AE471A86D}" srcId="{700B44FA-6FF1-42E0-81C2-49D0197AFEA5}" destId="{D5A17A04-53D2-4AA7-B4E6-6CBD5A2E594F}" srcOrd="0" destOrd="0" parTransId="{3FA146BB-3E4D-4373-93B4-3A2782E0C129}" sibTransId="{199F73D0-433F-4BCE-BE1A-2D09CB32DEB7}"/>
    <dgm:cxn modelId="{A579BD94-3DA2-40FE-9519-B8D8FD6D5E4C}" type="presOf" srcId="{68575AAF-6537-4B8C-AB1F-474CBB5AED3B}" destId="{B13123F7-5E21-4A5D-BDCF-A85CC8BEC4BA}" srcOrd="0" destOrd="0" presId="urn:microsoft.com/office/officeart/2005/8/layout/orgChart1"/>
    <dgm:cxn modelId="{D99771B0-EFAA-4687-B470-805FFF26A286}" type="presOf" srcId="{D5A17A04-53D2-4AA7-B4E6-6CBD5A2E594F}" destId="{A8FE2F72-4D01-4620-978D-9D037105B94F}" srcOrd="1" destOrd="0" presId="urn:microsoft.com/office/officeart/2005/8/layout/orgChart1"/>
    <dgm:cxn modelId="{90604FDA-9DDF-413D-9B89-1AB12DF51F54}" type="presOf" srcId="{D57C64C2-CDF1-46F4-B448-9AC4CB7A3788}" destId="{AD08DEBC-8E02-4030-A906-2E34FA58B665}" srcOrd="0" destOrd="0" presId="urn:microsoft.com/office/officeart/2005/8/layout/orgChart1"/>
    <dgm:cxn modelId="{856CC8DC-8265-469E-AFC2-948DADDBD778}" srcId="{D5A17A04-53D2-4AA7-B4E6-6CBD5A2E594F}" destId="{D57C64C2-CDF1-46F4-B448-9AC4CB7A3788}" srcOrd="0" destOrd="0" parTransId="{153676D5-53B4-4961-A2F7-102FA01D0E20}" sibTransId="{A5496F4B-272D-4D0F-9AAF-13E0B889D4C4}"/>
    <dgm:cxn modelId="{3439E7ED-6B0C-455D-A017-6A65D23C9FFF}" type="presOf" srcId="{D57C64C2-CDF1-46F4-B448-9AC4CB7A3788}" destId="{5966398F-8DA4-41CB-B4D7-FDADCDBE3314}" srcOrd="1" destOrd="0" presId="urn:microsoft.com/office/officeart/2005/8/layout/orgChart1"/>
    <dgm:cxn modelId="{3D11F8ED-7FD8-4F0C-850F-BE36DD97A6F5}" type="presOf" srcId="{2D73207A-1319-45C2-B972-E9F10620B8B5}" destId="{C13F333E-ADDE-4ABE-AB36-DF9685520180}" srcOrd="1" destOrd="0" presId="urn:microsoft.com/office/officeart/2005/8/layout/orgChart1"/>
    <dgm:cxn modelId="{8D3D68F1-39F5-441A-8624-AFD5986CB727}" type="presOf" srcId="{2D73207A-1319-45C2-B972-E9F10620B8B5}" destId="{94CBF161-2868-4DA1-A50C-212B9E8306FA}" srcOrd="0" destOrd="0" presId="urn:microsoft.com/office/officeart/2005/8/layout/orgChart1"/>
    <dgm:cxn modelId="{08711104-E7BC-417B-BC68-46A6790A602D}" type="presParOf" srcId="{D7615E79-D6BB-4DA7-90B2-53DEB62881B6}" destId="{DAA787F7-73E6-4DB1-AA3F-9144C06FD618}" srcOrd="0" destOrd="0" presId="urn:microsoft.com/office/officeart/2005/8/layout/orgChart1"/>
    <dgm:cxn modelId="{56CCEC8D-64D1-4AA9-B1D3-00984BEBEEA1}" type="presParOf" srcId="{DAA787F7-73E6-4DB1-AA3F-9144C06FD618}" destId="{596777E6-E1FF-4812-A78A-2F3BC72FBAA2}" srcOrd="0" destOrd="0" presId="urn:microsoft.com/office/officeart/2005/8/layout/orgChart1"/>
    <dgm:cxn modelId="{7C361729-4333-4DB4-823A-4DC4B2F02FA7}" type="presParOf" srcId="{596777E6-E1FF-4812-A78A-2F3BC72FBAA2}" destId="{D9800160-5C87-40D2-A771-BA1B4F5A0F0B}" srcOrd="0" destOrd="0" presId="urn:microsoft.com/office/officeart/2005/8/layout/orgChart1"/>
    <dgm:cxn modelId="{4E66F866-744E-4EAA-9C99-FD5B9B283552}" type="presParOf" srcId="{596777E6-E1FF-4812-A78A-2F3BC72FBAA2}" destId="{A8FE2F72-4D01-4620-978D-9D037105B94F}" srcOrd="1" destOrd="0" presId="urn:microsoft.com/office/officeart/2005/8/layout/orgChart1"/>
    <dgm:cxn modelId="{4AEE92CB-9FEA-47B4-99BB-4691497F20ED}" type="presParOf" srcId="{DAA787F7-73E6-4DB1-AA3F-9144C06FD618}" destId="{CD287C0D-8A55-4F16-AE99-9D4C23EDF45B}" srcOrd="1" destOrd="0" presId="urn:microsoft.com/office/officeart/2005/8/layout/orgChart1"/>
    <dgm:cxn modelId="{4D846B64-870D-4005-AA0A-30D498A1814D}" type="presParOf" srcId="{CD287C0D-8A55-4F16-AE99-9D4C23EDF45B}" destId="{39C7DEF0-5450-439B-B493-2C010713AF64}" srcOrd="0" destOrd="0" presId="urn:microsoft.com/office/officeart/2005/8/layout/orgChart1"/>
    <dgm:cxn modelId="{722CF936-1CB3-4B3B-9D4E-FB34F89D2AFA}" type="presParOf" srcId="{CD287C0D-8A55-4F16-AE99-9D4C23EDF45B}" destId="{8A8B56C3-04D9-444D-B169-EF455614D80E}" srcOrd="1" destOrd="0" presId="urn:microsoft.com/office/officeart/2005/8/layout/orgChart1"/>
    <dgm:cxn modelId="{DD1B47E6-BA0E-4410-A053-745A6BDA5819}" type="presParOf" srcId="{8A8B56C3-04D9-444D-B169-EF455614D80E}" destId="{6B1E1631-BAB2-41ED-B17B-DD7E648F869B}" srcOrd="0" destOrd="0" presId="urn:microsoft.com/office/officeart/2005/8/layout/orgChart1"/>
    <dgm:cxn modelId="{3231D77E-8651-405B-8DB8-A6D666622A22}" type="presParOf" srcId="{6B1E1631-BAB2-41ED-B17B-DD7E648F869B}" destId="{AD08DEBC-8E02-4030-A906-2E34FA58B665}" srcOrd="0" destOrd="0" presId="urn:microsoft.com/office/officeart/2005/8/layout/orgChart1"/>
    <dgm:cxn modelId="{77661F04-F987-4407-B6FC-C2470665667E}" type="presParOf" srcId="{6B1E1631-BAB2-41ED-B17B-DD7E648F869B}" destId="{5966398F-8DA4-41CB-B4D7-FDADCDBE3314}" srcOrd="1" destOrd="0" presId="urn:microsoft.com/office/officeart/2005/8/layout/orgChart1"/>
    <dgm:cxn modelId="{3E9856E1-5B6E-4634-9D17-C2DA6DAD4B53}" type="presParOf" srcId="{8A8B56C3-04D9-444D-B169-EF455614D80E}" destId="{A0DBAE16-7448-4372-924D-EFDE84A84E63}" srcOrd="1" destOrd="0" presId="urn:microsoft.com/office/officeart/2005/8/layout/orgChart1"/>
    <dgm:cxn modelId="{7F5B852C-639D-4817-951A-9F09CA0CB084}" type="presParOf" srcId="{A0DBAE16-7448-4372-924D-EFDE84A84E63}" destId="{B13123F7-5E21-4A5D-BDCF-A85CC8BEC4BA}" srcOrd="0" destOrd="0" presId="urn:microsoft.com/office/officeart/2005/8/layout/orgChart1"/>
    <dgm:cxn modelId="{EC1180D2-C2C9-4482-9723-89BDE9A0804F}" type="presParOf" srcId="{A0DBAE16-7448-4372-924D-EFDE84A84E63}" destId="{7C080AC9-15A0-4DB8-89FA-9C23DC058209}" srcOrd="1" destOrd="0" presId="urn:microsoft.com/office/officeart/2005/8/layout/orgChart1"/>
    <dgm:cxn modelId="{22A6C1BE-A373-46DB-BD4A-70B0800EE207}" type="presParOf" srcId="{7C080AC9-15A0-4DB8-89FA-9C23DC058209}" destId="{98C0D8C9-A3ED-4E04-B8F9-B23B7DB3B884}" srcOrd="0" destOrd="0" presId="urn:microsoft.com/office/officeart/2005/8/layout/orgChart1"/>
    <dgm:cxn modelId="{70F40C87-D56E-4050-9DB5-A7C35C06D7BD}" type="presParOf" srcId="{98C0D8C9-A3ED-4E04-B8F9-B23B7DB3B884}" destId="{46604326-BD1A-4378-9825-6B726E50C130}" srcOrd="0" destOrd="0" presId="urn:microsoft.com/office/officeart/2005/8/layout/orgChart1"/>
    <dgm:cxn modelId="{BF903EB5-4A22-4C07-AAC7-F492898AD7F1}" type="presParOf" srcId="{98C0D8C9-A3ED-4E04-B8F9-B23B7DB3B884}" destId="{D749249A-3F10-4F55-8765-563A427C870C}" srcOrd="1" destOrd="0" presId="urn:microsoft.com/office/officeart/2005/8/layout/orgChart1"/>
    <dgm:cxn modelId="{5C4C0107-43D7-4667-8F7C-5DE3DC590F38}" type="presParOf" srcId="{7C080AC9-15A0-4DB8-89FA-9C23DC058209}" destId="{62126248-9443-4A05-B1C3-AB00AC4A457C}" srcOrd="1" destOrd="0" presId="urn:microsoft.com/office/officeart/2005/8/layout/orgChart1"/>
    <dgm:cxn modelId="{42667C93-0187-4AC0-AF29-1B2BEC3D730C}" type="presParOf" srcId="{7C080AC9-15A0-4DB8-89FA-9C23DC058209}" destId="{2DB55F82-E274-40E1-9C98-6B9CF35A14B7}" srcOrd="2" destOrd="0" presId="urn:microsoft.com/office/officeart/2005/8/layout/orgChart1"/>
    <dgm:cxn modelId="{3D4D8EF3-6F11-444E-8A89-2D8EBA557600}" type="presParOf" srcId="{8A8B56C3-04D9-444D-B169-EF455614D80E}" destId="{5D13E37B-2060-4695-B788-DAE5522592FD}" srcOrd="2" destOrd="0" presId="urn:microsoft.com/office/officeart/2005/8/layout/orgChart1"/>
    <dgm:cxn modelId="{90D4465B-75D5-4224-9D90-26C91B82EF01}" type="presParOf" srcId="{CD287C0D-8A55-4F16-AE99-9D4C23EDF45B}" destId="{29FDA00B-FDEC-4242-ABF9-2625249C11D4}" srcOrd="2" destOrd="0" presId="urn:microsoft.com/office/officeart/2005/8/layout/orgChart1"/>
    <dgm:cxn modelId="{180B0DB5-1612-45D2-85E8-F2916013DA1C}" type="presParOf" srcId="{CD287C0D-8A55-4F16-AE99-9D4C23EDF45B}" destId="{D1173B6E-4A62-4800-9960-C3F4DDC16FDE}" srcOrd="3" destOrd="0" presId="urn:microsoft.com/office/officeart/2005/8/layout/orgChart1"/>
    <dgm:cxn modelId="{76B5B745-53E1-45EB-8326-5D4F243956D5}" type="presParOf" srcId="{D1173B6E-4A62-4800-9960-C3F4DDC16FDE}" destId="{7A4FF418-532A-4A11-A87E-4D82A2173C21}" srcOrd="0" destOrd="0" presId="urn:microsoft.com/office/officeart/2005/8/layout/orgChart1"/>
    <dgm:cxn modelId="{B6F1A914-5EBB-42D4-80D5-B1EE48B5F4C8}" type="presParOf" srcId="{7A4FF418-532A-4A11-A87E-4D82A2173C21}" destId="{94CBF161-2868-4DA1-A50C-212B9E8306FA}" srcOrd="0" destOrd="0" presId="urn:microsoft.com/office/officeart/2005/8/layout/orgChart1"/>
    <dgm:cxn modelId="{2FD0CB3D-75A6-41ED-9FF2-43DE9B66EED7}" type="presParOf" srcId="{7A4FF418-532A-4A11-A87E-4D82A2173C21}" destId="{C13F333E-ADDE-4ABE-AB36-DF9685520180}" srcOrd="1" destOrd="0" presId="urn:microsoft.com/office/officeart/2005/8/layout/orgChart1"/>
    <dgm:cxn modelId="{8BD28B82-3371-4541-B8F9-33C2821014CF}" type="presParOf" srcId="{D1173B6E-4A62-4800-9960-C3F4DDC16FDE}" destId="{FE7861F1-F143-45AA-BAB8-A22B44ABD1B5}" srcOrd="1" destOrd="0" presId="urn:microsoft.com/office/officeart/2005/8/layout/orgChart1"/>
    <dgm:cxn modelId="{04247756-CF6A-413F-B47C-BDE6F8176331}" type="presParOf" srcId="{D1173B6E-4A62-4800-9960-C3F4DDC16FDE}" destId="{F1A79566-8396-4992-81F6-79DE1A07E54B}" srcOrd="2" destOrd="0" presId="urn:microsoft.com/office/officeart/2005/8/layout/orgChart1"/>
    <dgm:cxn modelId="{505D585D-DA05-4FA3-91B1-723E2B216D70}" type="presParOf" srcId="{DAA787F7-73E6-4DB1-AA3F-9144C06FD618}" destId="{04EDA1AD-225E-4293-B8A6-AA7D33F9D1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0B44FA-6FF1-42E0-81C2-49D0197AFEA5}" type="doc">
      <dgm:prSet loTypeId="urn:microsoft.com/office/officeart/2005/8/layout/orgChart1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D5A17A04-53D2-4AA7-B4E6-6CBD5A2E594F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Choose</a:t>
          </a:r>
          <a:r>
            <a:rPr lang="it-IT">
              <a:latin typeface="Aptos Display" panose="02110004020202020204"/>
            </a:rPr>
            <a:t> an </a:t>
          </a:r>
          <a:r>
            <a:rPr lang="it-IT" err="1">
              <a:latin typeface="Aptos Display" panose="02110004020202020204"/>
            </a:rPr>
            <a:t>Infected</a:t>
          </a:r>
          <a:r>
            <a:rPr lang="it-IT">
              <a:latin typeface="Aptos Display" panose="02110004020202020204"/>
            </a:rPr>
            <a:t> with INC = 1</a:t>
          </a:r>
          <a:endParaRPr lang="it-IT"/>
        </a:p>
      </dgm:t>
    </dgm:pt>
    <dgm:pt modelId="{3FA146BB-3E4D-4373-93B4-3A2782E0C129}" type="parTrans" cxnId="{72CDC491-B706-453D-B0B7-B92AE471A86D}">
      <dgm:prSet/>
      <dgm:spPr/>
      <dgm:t>
        <a:bodyPr/>
        <a:lstStyle/>
        <a:p>
          <a:endParaRPr lang="it-IT"/>
        </a:p>
      </dgm:t>
    </dgm:pt>
    <dgm:pt modelId="{199F73D0-433F-4BCE-BE1A-2D09CB32DEB7}" type="sibTrans" cxnId="{72CDC491-B706-453D-B0B7-B92AE471A86D}">
      <dgm:prSet/>
      <dgm:spPr/>
      <dgm:t>
        <a:bodyPr/>
        <a:lstStyle/>
        <a:p>
          <a:endParaRPr lang="it-IT"/>
        </a:p>
      </dgm:t>
    </dgm:pt>
    <dgm:pt modelId="{D57C64C2-CDF1-46F4-B448-9AC4CB7A3788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Probability</a:t>
          </a:r>
          <a:r>
            <a:rPr lang="it-IT">
              <a:latin typeface="Aptos Display" panose="02110004020202020204"/>
            </a:rPr>
            <a:t> </a:t>
          </a:r>
          <a:r>
            <a:rPr lang="it-IT"/>
            <a:t>μ</a:t>
          </a:r>
          <a:r>
            <a:rPr lang="it-IT">
              <a:latin typeface="Aptos Display" panose="02110004020202020204"/>
            </a:rPr>
            <a:t>: </a:t>
          </a:r>
          <a:r>
            <a:rPr lang="it-IT" err="1">
              <a:latin typeface="Aptos Display" panose="02110004020202020204"/>
            </a:rPr>
            <a:t>Recover</a:t>
          </a:r>
          <a:endParaRPr lang="it-IT"/>
        </a:p>
      </dgm:t>
    </dgm:pt>
    <dgm:pt modelId="{153676D5-53B4-4961-A2F7-102FA01D0E20}" type="parTrans" cxnId="{856CC8DC-8265-469E-AFC2-948DADDBD778}">
      <dgm:prSet/>
      <dgm:spPr/>
      <dgm:t>
        <a:bodyPr/>
        <a:lstStyle/>
        <a:p>
          <a:endParaRPr lang="it-IT"/>
        </a:p>
      </dgm:t>
    </dgm:pt>
    <dgm:pt modelId="{A5496F4B-272D-4D0F-9AAF-13E0B889D4C4}" type="sibTrans" cxnId="{856CC8DC-8265-469E-AFC2-948DADDBD778}">
      <dgm:prSet/>
      <dgm:spPr/>
      <dgm:t>
        <a:bodyPr/>
        <a:lstStyle/>
        <a:p>
          <a:endParaRPr lang="it-IT"/>
        </a:p>
      </dgm:t>
    </dgm:pt>
    <dgm:pt modelId="{A908C259-AFB5-4966-A3FD-03178718D610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50% Chance: </a:t>
          </a:r>
          <a:r>
            <a:rPr lang="it-IT" err="1">
              <a:latin typeface="Aptos Display" panose="02110004020202020204"/>
            </a:rPr>
            <a:t>Immunity</a:t>
          </a:r>
          <a:endParaRPr lang="it-IT" err="1"/>
        </a:p>
      </dgm:t>
    </dgm:pt>
    <dgm:pt modelId="{68575AAF-6537-4B8C-AB1F-474CBB5AED3B}" type="parTrans" cxnId="{18F53D58-6469-478D-8767-E03982CE6E3C}">
      <dgm:prSet/>
      <dgm:spPr/>
      <dgm:t>
        <a:bodyPr/>
        <a:lstStyle/>
        <a:p>
          <a:endParaRPr lang="it-IT"/>
        </a:p>
      </dgm:t>
    </dgm:pt>
    <dgm:pt modelId="{64250F11-A887-4B15-84A7-EB785EB5FE8E}" type="sibTrans" cxnId="{18F53D58-6469-478D-8767-E03982CE6E3C}">
      <dgm:prSet/>
      <dgm:spPr/>
      <dgm:t>
        <a:bodyPr/>
        <a:lstStyle/>
        <a:p>
          <a:endParaRPr lang="it-IT"/>
        </a:p>
      </dgm:t>
    </dgm:pt>
    <dgm:pt modelId="{2D73207A-1319-45C2-B972-E9F10620B8B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Probabilty</a:t>
          </a:r>
          <a:r>
            <a:rPr lang="it-IT">
              <a:latin typeface="Aptos Display" panose="02110004020202020204"/>
            </a:rPr>
            <a:t> </a:t>
          </a:r>
          <a:r>
            <a:rPr lang="it-IT">
              <a:latin typeface="Aptos Display"/>
              <a:ea typeface="Calibri"/>
              <a:cs typeface="Calibri"/>
            </a:rPr>
            <a:t>1-</a:t>
          </a:r>
          <a:r>
            <a:rPr lang="it-IT">
              <a:latin typeface="Calibri"/>
              <a:ea typeface="Calibri"/>
              <a:cs typeface="Calibri"/>
            </a:rPr>
            <a:t>μ: Death</a:t>
          </a:r>
        </a:p>
      </dgm:t>
    </dgm:pt>
    <dgm:pt modelId="{E753E26B-BCFC-4588-B852-D32A31A28BE0}" type="parTrans" cxnId="{8FB0E63F-B6A0-41EC-80D8-6CBCC97877DE}">
      <dgm:prSet/>
      <dgm:spPr/>
      <dgm:t>
        <a:bodyPr/>
        <a:lstStyle/>
        <a:p>
          <a:endParaRPr lang="it-IT"/>
        </a:p>
      </dgm:t>
    </dgm:pt>
    <dgm:pt modelId="{1111E751-3EDC-4F9F-A7C0-78A1A1026208}" type="sibTrans" cxnId="{8FB0E63F-B6A0-41EC-80D8-6CBCC97877DE}">
      <dgm:prSet/>
      <dgm:spPr/>
      <dgm:t>
        <a:bodyPr/>
        <a:lstStyle/>
        <a:p>
          <a:endParaRPr lang="it-IT"/>
        </a:p>
      </dgm:t>
    </dgm:pt>
    <dgm:pt modelId="{D7615E79-D6BB-4DA7-90B2-53DEB62881B6}" type="pres">
      <dgm:prSet presAssocID="{700B44FA-6FF1-42E0-81C2-49D0197AFE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A787F7-73E6-4DB1-AA3F-9144C06FD618}" type="pres">
      <dgm:prSet presAssocID="{D5A17A04-53D2-4AA7-B4E6-6CBD5A2E594F}" presName="hierRoot1" presStyleCnt="0">
        <dgm:presLayoutVars>
          <dgm:hierBranch val="init"/>
        </dgm:presLayoutVars>
      </dgm:prSet>
      <dgm:spPr/>
    </dgm:pt>
    <dgm:pt modelId="{596777E6-E1FF-4812-A78A-2F3BC72FBAA2}" type="pres">
      <dgm:prSet presAssocID="{D5A17A04-53D2-4AA7-B4E6-6CBD5A2E594F}" presName="rootComposite1" presStyleCnt="0"/>
      <dgm:spPr/>
    </dgm:pt>
    <dgm:pt modelId="{D9800160-5C87-40D2-A771-BA1B4F5A0F0B}" type="pres">
      <dgm:prSet presAssocID="{D5A17A04-53D2-4AA7-B4E6-6CBD5A2E594F}" presName="rootText1" presStyleLbl="node0" presStyleIdx="0" presStyleCnt="1">
        <dgm:presLayoutVars>
          <dgm:chPref val="3"/>
        </dgm:presLayoutVars>
      </dgm:prSet>
      <dgm:spPr/>
    </dgm:pt>
    <dgm:pt modelId="{A8FE2F72-4D01-4620-978D-9D037105B94F}" type="pres">
      <dgm:prSet presAssocID="{D5A17A04-53D2-4AA7-B4E6-6CBD5A2E594F}" presName="rootConnector1" presStyleLbl="node1" presStyleIdx="0" presStyleCnt="0"/>
      <dgm:spPr/>
    </dgm:pt>
    <dgm:pt modelId="{CD287C0D-8A55-4F16-AE99-9D4C23EDF45B}" type="pres">
      <dgm:prSet presAssocID="{D5A17A04-53D2-4AA7-B4E6-6CBD5A2E594F}" presName="hierChild2" presStyleCnt="0"/>
      <dgm:spPr/>
    </dgm:pt>
    <dgm:pt modelId="{39C7DEF0-5450-439B-B493-2C010713AF64}" type="pres">
      <dgm:prSet presAssocID="{153676D5-53B4-4961-A2F7-102FA01D0E20}" presName="Name37" presStyleLbl="parChTrans1D2" presStyleIdx="0" presStyleCnt="2"/>
      <dgm:spPr/>
    </dgm:pt>
    <dgm:pt modelId="{8A8B56C3-04D9-444D-B169-EF455614D80E}" type="pres">
      <dgm:prSet presAssocID="{D57C64C2-CDF1-46F4-B448-9AC4CB7A3788}" presName="hierRoot2" presStyleCnt="0">
        <dgm:presLayoutVars>
          <dgm:hierBranch val="init"/>
        </dgm:presLayoutVars>
      </dgm:prSet>
      <dgm:spPr/>
    </dgm:pt>
    <dgm:pt modelId="{6B1E1631-BAB2-41ED-B17B-DD7E648F869B}" type="pres">
      <dgm:prSet presAssocID="{D57C64C2-CDF1-46F4-B448-9AC4CB7A3788}" presName="rootComposite" presStyleCnt="0"/>
      <dgm:spPr/>
    </dgm:pt>
    <dgm:pt modelId="{AD08DEBC-8E02-4030-A906-2E34FA58B665}" type="pres">
      <dgm:prSet presAssocID="{D57C64C2-CDF1-46F4-B448-9AC4CB7A3788}" presName="rootText" presStyleLbl="node2" presStyleIdx="0" presStyleCnt="2">
        <dgm:presLayoutVars>
          <dgm:chPref val="3"/>
        </dgm:presLayoutVars>
      </dgm:prSet>
      <dgm:spPr/>
    </dgm:pt>
    <dgm:pt modelId="{5966398F-8DA4-41CB-B4D7-FDADCDBE3314}" type="pres">
      <dgm:prSet presAssocID="{D57C64C2-CDF1-46F4-B448-9AC4CB7A3788}" presName="rootConnector" presStyleLbl="node2" presStyleIdx="0" presStyleCnt="2"/>
      <dgm:spPr/>
    </dgm:pt>
    <dgm:pt modelId="{A0DBAE16-7448-4372-924D-EFDE84A84E63}" type="pres">
      <dgm:prSet presAssocID="{D57C64C2-CDF1-46F4-B448-9AC4CB7A3788}" presName="hierChild4" presStyleCnt="0"/>
      <dgm:spPr/>
    </dgm:pt>
    <dgm:pt modelId="{B13123F7-5E21-4A5D-BDCF-A85CC8BEC4BA}" type="pres">
      <dgm:prSet presAssocID="{68575AAF-6537-4B8C-AB1F-474CBB5AED3B}" presName="Name37" presStyleLbl="parChTrans1D3" presStyleIdx="0" presStyleCnt="1"/>
      <dgm:spPr/>
    </dgm:pt>
    <dgm:pt modelId="{7C080AC9-15A0-4DB8-89FA-9C23DC058209}" type="pres">
      <dgm:prSet presAssocID="{A908C259-AFB5-4966-A3FD-03178718D610}" presName="hierRoot2" presStyleCnt="0">
        <dgm:presLayoutVars>
          <dgm:hierBranch val="init"/>
        </dgm:presLayoutVars>
      </dgm:prSet>
      <dgm:spPr/>
    </dgm:pt>
    <dgm:pt modelId="{98C0D8C9-A3ED-4E04-B8F9-B23B7DB3B884}" type="pres">
      <dgm:prSet presAssocID="{A908C259-AFB5-4966-A3FD-03178718D610}" presName="rootComposite" presStyleCnt="0"/>
      <dgm:spPr/>
    </dgm:pt>
    <dgm:pt modelId="{46604326-BD1A-4378-9825-6B726E50C130}" type="pres">
      <dgm:prSet presAssocID="{A908C259-AFB5-4966-A3FD-03178718D610}" presName="rootText" presStyleLbl="node3" presStyleIdx="0" presStyleCnt="1">
        <dgm:presLayoutVars>
          <dgm:chPref val="3"/>
        </dgm:presLayoutVars>
      </dgm:prSet>
      <dgm:spPr/>
    </dgm:pt>
    <dgm:pt modelId="{D749249A-3F10-4F55-8765-563A427C870C}" type="pres">
      <dgm:prSet presAssocID="{A908C259-AFB5-4966-A3FD-03178718D610}" presName="rootConnector" presStyleLbl="node3" presStyleIdx="0" presStyleCnt="1"/>
      <dgm:spPr/>
    </dgm:pt>
    <dgm:pt modelId="{62126248-9443-4A05-B1C3-AB00AC4A457C}" type="pres">
      <dgm:prSet presAssocID="{A908C259-AFB5-4966-A3FD-03178718D610}" presName="hierChild4" presStyleCnt="0"/>
      <dgm:spPr/>
    </dgm:pt>
    <dgm:pt modelId="{2DB55F82-E274-40E1-9C98-6B9CF35A14B7}" type="pres">
      <dgm:prSet presAssocID="{A908C259-AFB5-4966-A3FD-03178718D610}" presName="hierChild5" presStyleCnt="0"/>
      <dgm:spPr/>
    </dgm:pt>
    <dgm:pt modelId="{5D13E37B-2060-4695-B788-DAE5522592FD}" type="pres">
      <dgm:prSet presAssocID="{D57C64C2-CDF1-46F4-B448-9AC4CB7A3788}" presName="hierChild5" presStyleCnt="0"/>
      <dgm:spPr/>
    </dgm:pt>
    <dgm:pt modelId="{29FDA00B-FDEC-4242-ABF9-2625249C11D4}" type="pres">
      <dgm:prSet presAssocID="{E753E26B-BCFC-4588-B852-D32A31A28BE0}" presName="Name37" presStyleLbl="parChTrans1D2" presStyleIdx="1" presStyleCnt="2"/>
      <dgm:spPr/>
    </dgm:pt>
    <dgm:pt modelId="{D1173B6E-4A62-4800-9960-C3F4DDC16FDE}" type="pres">
      <dgm:prSet presAssocID="{2D73207A-1319-45C2-B972-E9F10620B8B5}" presName="hierRoot2" presStyleCnt="0">
        <dgm:presLayoutVars>
          <dgm:hierBranch val="init"/>
        </dgm:presLayoutVars>
      </dgm:prSet>
      <dgm:spPr/>
    </dgm:pt>
    <dgm:pt modelId="{7A4FF418-532A-4A11-A87E-4D82A2173C21}" type="pres">
      <dgm:prSet presAssocID="{2D73207A-1319-45C2-B972-E9F10620B8B5}" presName="rootComposite" presStyleCnt="0"/>
      <dgm:spPr/>
    </dgm:pt>
    <dgm:pt modelId="{94CBF161-2868-4DA1-A50C-212B9E8306FA}" type="pres">
      <dgm:prSet presAssocID="{2D73207A-1319-45C2-B972-E9F10620B8B5}" presName="rootText" presStyleLbl="node2" presStyleIdx="1" presStyleCnt="2">
        <dgm:presLayoutVars>
          <dgm:chPref val="3"/>
        </dgm:presLayoutVars>
      </dgm:prSet>
      <dgm:spPr/>
    </dgm:pt>
    <dgm:pt modelId="{C13F333E-ADDE-4ABE-AB36-DF9685520180}" type="pres">
      <dgm:prSet presAssocID="{2D73207A-1319-45C2-B972-E9F10620B8B5}" presName="rootConnector" presStyleLbl="node2" presStyleIdx="1" presStyleCnt="2"/>
      <dgm:spPr/>
    </dgm:pt>
    <dgm:pt modelId="{FE7861F1-F143-45AA-BAB8-A22B44ABD1B5}" type="pres">
      <dgm:prSet presAssocID="{2D73207A-1319-45C2-B972-E9F10620B8B5}" presName="hierChild4" presStyleCnt="0"/>
      <dgm:spPr/>
    </dgm:pt>
    <dgm:pt modelId="{F1A79566-8396-4992-81F6-79DE1A07E54B}" type="pres">
      <dgm:prSet presAssocID="{2D73207A-1319-45C2-B972-E9F10620B8B5}" presName="hierChild5" presStyleCnt="0"/>
      <dgm:spPr/>
    </dgm:pt>
    <dgm:pt modelId="{04EDA1AD-225E-4293-B8A6-AA7D33F9D173}" type="pres">
      <dgm:prSet presAssocID="{D5A17A04-53D2-4AA7-B4E6-6CBD5A2E594F}" presName="hierChild3" presStyleCnt="0"/>
      <dgm:spPr/>
    </dgm:pt>
  </dgm:ptLst>
  <dgm:cxnLst>
    <dgm:cxn modelId="{47B35E11-26F4-4A92-A7D7-FB45A007E547}" type="presOf" srcId="{D5A17A04-53D2-4AA7-B4E6-6CBD5A2E594F}" destId="{D9800160-5C87-40D2-A771-BA1B4F5A0F0B}" srcOrd="0" destOrd="0" presId="urn:microsoft.com/office/officeart/2005/8/layout/orgChart1"/>
    <dgm:cxn modelId="{A016FA15-2650-4E25-88DA-EF7FAF1FE717}" type="presOf" srcId="{D57C64C2-CDF1-46F4-B448-9AC4CB7A3788}" destId="{5966398F-8DA4-41CB-B4D7-FDADCDBE3314}" srcOrd="1" destOrd="0" presId="urn:microsoft.com/office/officeart/2005/8/layout/orgChart1"/>
    <dgm:cxn modelId="{B3CBAC1A-9325-45E9-9C91-015D6F8C12F5}" type="presOf" srcId="{E753E26B-BCFC-4588-B852-D32A31A28BE0}" destId="{29FDA00B-FDEC-4242-ABF9-2625249C11D4}" srcOrd="0" destOrd="0" presId="urn:microsoft.com/office/officeart/2005/8/layout/orgChart1"/>
    <dgm:cxn modelId="{85341820-65C7-4E9B-82AE-AD7472AF920A}" type="presOf" srcId="{700B44FA-6FF1-42E0-81C2-49D0197AFEA5}" destId="{D7615E79-D6BB-4DA7-90B2-53DEB62881B6}" srcOrd="0" destOrd="0" presId="urn:microsoft.com/office/officeart/2005/8/layout/orgChart1"/>
    <dgm:cxn modelId="{EA2C6C35-2564-4D6B-BEAE-D2791E67CF78}" type="presOf" srcId="{2D73207A-1319-45C2-B972-E9F10620B8B5}" destId="{C13F333E-ADDE-4ABE-AB36-DF9685520180}" srcOrd="1" destOrd="0" presId="urn:microsoft.com/office/officeart/2005/8/layout/orgChart1"/>
    <dgm:cxn modelId="{0EC3213D-AD39-4389-8B0A-BDEE5923D824}" type="presOf" srcId="{153676D5-53B4-4961-A2F7-102FA01D0E20}" destId="{39C7DEF0-5450-439B-B493-2C010713AF64}" srcOrd="0" destOrd="0" presId="urn:microsoft.com/office/officeart/2005/8/layout/orgChart1"/>
    <dgm:cxn modelId="{8FB0E63F-B6A0-41EC-80D8-6CBCC97877DE}" srcId="{D5A17A04-53D2-4AA7-B4E6-6CBD5A2E594F}" destId="{2D73207A-1319-45C2-B972-E9F10620B8B5}" srcOrd="1" destOrd="0" parTransId="{E753E26B-BCFC-4588-B852-D32A31A28BE0}" sibTransId="{1111E751-3EDC-4F9F-A7C0-78A1A1026208}"/>
    <dgm:cxn modelId="{18F53D58-6469-478D-8767-E03982CE6E3C}" srcId="{D57C64C2-CDF1-46F4-B448-9AC4CB7A3788}" destId="{A908C259-AFB5-4966-A3FD-03178718D610}" srcOrd="0" destOrd="0" parTransId="{68575AAF-6537-4B8C-AB1F-474CBB5AED3B}" sibTransId="{64250F11-A887-4B15-84A7-EB785EB5FE8E}"/>
    <dgm:cxn modelId="{45E4DE84-AB19-4AC7-878C-FF3C5D43BD8F}" type="presOf" srcId="{A908C259-AFB5-4966-A3FD-03178718D610}" destId="{D749249A-3F10-4F55-8765-563A427C870C}" srcOrd="1" destOrd="0" presId="urn:microsoft.com/office/officeart/2005/8/layout/orgChart1"/>
    <dgm:cxn modelId="{72CDC491-B706-453D-B0B7-B92AE471A86D}" srcId="{700B44FA-6FF1-42E0-81C2-49D0197AFEA5}" destId="{D5A17A04-53D2-4AA7-B4E6-6CBD5A2E594F}" srcOrd="0" destOrd="0" parTransId="{3FA146BB-3E4D-4373-93B4-3A2782E0C129}" sibTransId="{199F73D0-433F-4BCE-BE1A-2D09CB32DEB7}"/>
    <dgm:cxn modelId="{963ED394-23EF-4EDF-867D-57182495B058}" type="presOf" srcId="{2D73207A-1319-45C2-B972-E9F10620B8B5}" destId="{94CBF161-2868-4DA1-A50C-212B9E8306FA}" srcOrd="0" destOrd="0" presId="urn:microsoft.com/office/officeart/2005/8/layout/orgChart1"/>
    <dgm:cxn modelId="{3FC859A0-1691-42B9-96B1-D6992C8FF646}" type="presOf" srcId="{A908C259-AFB5-4966-A3FD-03178718D610}" destId="{46604326-BD1A-4378-9825-6B726E50C130}" srcOrd="0" destOrd="0" presId="urn:microsoft.com/office/officeart/2005/8/layout/orgChart1"/>
    <dgm:cxn modelId="{D99771B0-EFAA-4687-B470-805FFF26A286}" type="presOf" srcId="{D5A17A04-53D2-4AA7-B4E6-6CBD5A2E594F}" destId="{A8FE2F72-4D01-4620-978D-9D037105B94F}" srcOrd="1" destOrd="0" presId="urn:microsoft.com/office/officeart/2005/8/layout/orgChart1"/>
    <dgm:cxn modelId="{291018C7-AA78-405D-955E-5BC9F939BBEE}" type="presOf" srcId="{D57C64C2-CDF1-46F4-B448-9AC4CB7A3788}" destId="{AD08DEBC-8E02-4030-A906-2E34FA58B665}" srcOrd="0" destOrd="0" presId="urn:microsoft.com/office/officeart/2005/8/layout/orgChart1"/>
    <dgm:cxn modelId="{856CC8DC-8265-469E-AFC2-948DADDBD778}" srcId="{D5A17A04-53D2-4AA7-B4E6-6CBD5A2E594F}" destId="{D57C64C2-CDF1-46F4-B448-9AC4CB7A3788}" srcOrd="0" destOrd="0" parTransId="{153676D5-53B4-4961-A2F7-102FA01D0E20}" sibTransId="{A5496F4B-272D-4D0F-9AAF-13E0B889D4C4}"/>
    <dgm:cxn modelId="{DAE256FE-2847-47C4-B822-2AB12495CF15}" type="presOf" srcId="{68575AAF-6537-4B8C-AB1F-474CBB5AED3B}" destId="{B13123F7-5E21-4A5D-BDCF-A85CC8BEC4BA}" srcOrd="0" destOrd="0" presId="urn:microsoft.com/office/officeart/2005/8/layout/orgChart1"/>
    <dgm:cxn modelId="{08711104-E7BC-417B-BC68-46A6790A602D}" type="presParOf" srcId="{D7615E79-D6BB-4DA7-90B2-53DEB62881B6}" destId="{DAA787F7-73E6-4DB1-AA3F-9144C06FD618}" srcOrd="0" destOrd="0" presId="urn:microsoft.com/office/officeart/2005/8/layout/orgChart1"/>
    <dgm:cxn modelId="{56CCEC8D-64D1-4AA9-B1D3-00984BEBEEA1}" type="presParOf" srcId="{DAA787F7-73E6-4DB1-AA3F-9144C06FD618}" destId="{596777E6-E1FF-4812-A78A-2F3BC72FBAA2}" srcOrd="0" destOrd="0" presId="urn:microsoft.com/office/officeart/2005/8/layout/orgChart1"/>
    <dgm:cxn modelId="{7C361729-4333-4DB4-823A-4DC4B2F02FA7}" type="presParOf" srcId="{596777E6-E1FF-4812-A78A-2F3BC72FBAA2}" destId="{D9800160-5C87-40D2-A771-BA1B4F5A0F0B}" srcOrd="0" destOrd="0" presId="urn:microsoft.com/office/officeart/2005/8/layout/orgChart1"/>
    <dgm:cxn modelId="{4E66F866-744E-4EAA-9C99-FD5B9B283552}" type="presParOf" srcId="{596777E6-E1FF-4812-A78A-2F3BC72FBAA2}" destId="{A8FE2F72-4D01-4620-978D-9D037105B94F}" srcOrd="1" destOrd="0" presId="urn:microsoft.com/office/officeart/2005/8/layout/orgChart1"/>
    <dgm:cxn modelId="{4AEE92CB-9FEA-47B4-99BB-4691497F20ED}" type="presParOf" srcId="{DAA787F7-73E6-4DB1-AA3F-9144C06FD618}" destId="{CD287C0D-8A55-4F16-AE99-9D4C23EDF45B}" srcOrd="1" destOrd="0" presId="urn:microsoft.com/office/officeart/2005/8/layout/orgChart1"/>
    <dgm:cxn modelId="{4D846B64-870D-4005-AA0A-30D498A1814D}" type="presParOf" srcId="{CD287C0D-8A55-4F16-AE99-9D4C23EDF45B}" destId="{39C7DEF0-5450-439B-B493-2C010713AF64}" srcOrd="0" destOrd="0" presId="urn:microsoft.com/office/officeart/2005/8/layout/orgChart1"/>
    <dgm:cxn modelId="{722CF936-1CB3-4B3B-9D4E-FB34F89D2AFA}" type="presParOf" srcId="{CD287C0D-8A55-4F16-AE99-9D4C23EDF45B}" destId="{8A8B56C3-04D9-444D-B169-EF455614D80E}" srcOrd="1" destOrd="0" presId="urn:microsoft.com/office/officeart/2005/8/layout/orgChart1"/>
    <dgm:cxn modelId="{F45987CF-4235-4EC4-98E4-B56466C414DD}" type="presParOf" srcId="{8A8B56C3-04D9-444D-B169-EF455614D80E}" destId="{6B1E1631-BAB2-41ED-B17B-DD7E648F869B}" srcOrd="0" destOrd="0" presId="urn:microsoft.com/office/officeart/2005/8/layout/orgChart1"/>
    <dgm:cxn modelId="{F9E9C2D2-4FC6-48A2-95C3-0B5D6CB31D5D}" type="presParOf" srcId="{6B1E1631-BAB2-41ED-B17B-DD7E648F869B}" destId="{AD08DEBC-8E02-4030-A906-2E34FA58B665}" srcOrd="0" destOrd="0" presId="urn:microsoft.com/office/officeart/2005/8/layout/orgChart1"/>
    <dgm:cxn modelId="{18F88A6F-F0F2-42A4-B19B-6A7687647E27}" type="presParOf" srcId="{6B1E1631-BAB2-41ED-B17B-DD7E648F869B}" destId="{5966398F-8DA4-41CB-B4D7-FDADCDBE3314}" srcOrd="1" destOrd="0" presId="urn:microsoft.com/office/officeart/2005/8/layout/orgChart1"/>
    <dgm:cxn modelId="{9E1B627A-CF7B-42C1-B829-5FA710F78E2A}" type="presParOf" srcId="{8A8B56C3-04D9-444D-B169-EF455614D80E}" destId="{A0DBAE16-7448-4372-924D-EFDE84A84E63}" srcOrd="1" destOrd="0" presId="urn:microsoft.com/office/officeart/2005/8/layout/orgChart1"/>
    <dgm:cxn modelId="{42AB1E2F-0AC8-4E71-82EC-08349523EF3A}" type="presParOf" srcId="{A0DBAE16-7448-4372-924D-EFDE84A84E63}" destId="{B13123F7-5E21-4A5D-BDCF-A85CC8BEC4BA}" srcOrd="0" destOrd="0" presId="urn:microsoft.com/office/officeart/2005/8/layout/orgChart1"/>
    <dgm:cxn modelId="{0E9DFAE6-0F4D-410E-AA36-D092F5469D0D}" type="presParOf" srcId="{A0DBAE16-7448-4372-924D-EFDE84A84E63}" destId="{7C080AC9-15A0-4DB8-89FA-9C23DC058209}" srcOrd="1" destOrd="0" presId="urn:microsoft.com/office/officeart/2005/8/layout/orgChart1"/>
    <dgm:cxn modelId="{1CD827B4-20CA-4C6D-863B-C14C058B1F12}" type="presParOf" srcId="{7C080AC9-15A0-4DB8-89FA-9C23DC058209}" destId="{98C0D8C9-A3ED-4E04-B8F9-B23B7DB3B884}" srcOrd="0" destOrd="0" presId="urn:microsoft.com/office/officeart/2005/8/layout/orgChart1"/>
    <dgm:cxn modelId="{AF1E036E-5617-49B3-8D1B-B7CFD8E36D2A}" type="presParOf" srcId="{98C0D8C9-A3ED-4E04-B8F9-B23B7DB3B884}" destId="{46604326-BD1A-4378-9825-6B726E50C130}" srcOrd="0" destOrd="0" presId="urn:microsoft.com/office/officeart/2005/8/layout/orgChart1"/>
    <dgm:cxn modelId="{8E2D892C-59BA-4534-B0E7-38ABD43F68E3}" type="presParOf" srcId="{98C0D8C9-A3ED-4E04-B8F9-B23B7DB3B884}" destId="{D749249A-3F10-4F55-8765-563A427C870C}" srcOrd="1" destOrd="0" presId="urn:microsoft.com/office/officeart/2005/8/layout/orgChart1"/>
    <dgm:cxn modelId="{64BC5CDE-071F-4BCA-832A-4DFB8004C3CE}" type="presParOf" srcId="{7C080AC9-15A0-4DB8-89FA-9C23DC058209}" destId="{62126248-9443-4A05-B1C3-AB00AC4A457C}" srcOrd="1" destOrd="0" presId="urn:microsoft.com/office/officeart/2005/8/layout/orgChart1"/>
    <dgm:cxn modelId="{0ACD4AA5-8F39-47F9-94DD-5874B66A509F}" type="presParOf" srcId="{7C080AC9-15A0-4DB8-89FA-9C23DC058209}" destId="{2DB55F82-E274-40E1-9C98-6B9CF35A14B7}" srcOrd="2" destOrd="0" presId="urn:microsoft.com/office/officeart/2005/8/layout/orgChart1"/>
    <dgm:cxn modelId="{AC6F6ABD-42E7-4BAB-9005-4D1694EDF62B}" type="presParOf" srcId="{8A8B56C3-04D9-444D-B169-EF455614D80E}" destId="{5D13E37B-2060-4695-B788-DAE5522592FD}" srcOrd="2" destOrd="0" presId="urn:microsoft.com/office/officeart/2005/8/layout/orgChart1"/>
    <dgm:cxn modelId="{90D4465B-75D5-4224-9D90-26C91B82EF01}" type="presParOf" srcId="{CD287C0D-8A55-4F16-AE99-9D4C23EDF45B}" destId="{29FDA00B-FDEC-4242-ABF9-2625249C11D4}" srcOrd="2" destOrd="0" presId="urn:microsoft.com/office/officeart/2005/8/layout/orgChart1"/>
    <dgm:cxn modelId="{180B0DB5-1612-45D2-85E8-F2916013DA1C}" type="presParOf" srcId="{CD287C0D-8A55-4F16-AE99-9D4C23EDF45B}" destId="{D1173B6E-4A62-4800-9960-C3F4DDC16FDE}" srcOrd="3" destOrd="0" presId="urn:microsoft.com/office/officeart/2005/8/layout/orgChart1"/>
    <dgm:cxn modelId="{6FEECCF9-DD61-4010-A50A-382A0CFE49BF}" type="presParOf" srcId="{D1173B6E-4A62-4800-9960-C3F4DDC16FDE}" destId="{7A4FF418-532A-4A11-A87E-4D82A2173C21}" srcOrd="0" destOrd="0" presId="urn:microsoft.com/office/officeart/2005/8/layout/orgChart1"/>
    <dgm:cxn modelId="{BBD3A49A-9209-4742-85C7-87470A6123DD}" type="presParOf" srcId="{7A4FF418-532A-4A11-A87E-4D82A2173C21}" destId="{94CBF161-2868-4DA1-A50C-212B9E8306FA}" srcOrd="0" destOrd="0" presId="urn:microsoft.com/office/officeart/2005/8/layout/orgChart1"/>
    <dgm:cxn modelId="{3D3F121E-4D13-469D-9BEA-2668DA2CDBC2}" type="presParOf" srcId="{7A4FF418-532A-4A11-A87E-4D82A2173C21}" destId="{C13F333E-ADDE-4ABE-AB36-DF9685520180}" srcOrd="1" destOrd="0" presId="urn:microsoft.com/office/officeart/2005/8/layout/orgChart1"/>
    <dgm:cxn modelId="{20BAE2C0-7A22-4ED3-BF68-EA2590CA218D}" type="presParOf" srcId="{D1173B6E-4A62-4800-9960-C3F4DDC16FDE}" destId="{FE7861F1-F143-45AA-BAB8-A22B44ABD1B5}" srcOrd="1" destOrd="0" presId="urn:microsoft.com/office/officeart/2005/8/layout/orgChart1"/>
    <dgm:cxn modelId="{3861DF7D-7518-4AFA-B415-C9B27F75C725}" type="presParOf" srcId="{D1173B6E-4A62-4800-9960-C3F4DDC16FDE}" destId="{F1A79566-8396-4992-81F6-79DE1A07E54B}" srcOrd="2" destOrd="0" presId="urn:microsoft.com/office/officeart/2005/8/layout/orgChart1"/>
    <dgm:cxn modelId="{505D585D-DA05-4FA3-91B1-723E2B216D70}" type="presParOf" srcId="{DAA787F7-73E6-4DB1-AA3F-9144C06FD618}" destId="{04EDA1AD-225E-4293-B8A6-AA7D33F9D17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 An infected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Decrement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Incubation</a:t>
          </a:r>
          <a:r>
            <a:rPr lang="it-IT">
              <a:latin typeface="Aptos Display" panose="02110004020202020204"/>
            </a:rPr>
            <a:t> Days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Examine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Moore </a:t>
          </a:r>
          <a:r>
            <a:rPr lang="it-IT" err="1">
              <a:latin typeface="Aptos Display" panose="02110004020202020204"/>
            </a:rPr>
            <a:t>Neighborhood</a:t>
          </a:r>
          <a:endParaRPr lang="it-IT" err="1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For </a:t>
          </a:r>
          <a:r>
            <a:rPr lang="it-IT" err="1">
              <a:latin typeface="Aptos Display" panose="02110004020202020204"/>
            </a:rPr>
            <a:t>each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Neighbor</a:t>
          </a:r>
          <a:r>
            <a:rPr lang="it-IT">
              <a:latin typeface="Aptos Display" panose="02110004020202020204"/>
            </a:rPr>
            <a:t>  Compute S*β &gt;? Ith</a:t>
          </a:r>
          <a:endParaRPr lang="it-IT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 An infected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Decrement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Incubation</a:t>
          </a:r>
          <a:r>
            <a:rPr lang="it-IT">
              <a:latin typeface="Aptos Display" panose="02110004020202020204"/>
            </a:rPr>
            <a:t> Days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Examine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Moore </a:t>
          </a:r>
          <a:r>
            <a:rPr lang="it-IT" err="1">
              <a:latin typeface="Aptos Display" panose="02110004020202020204"/>
            </a:rPr>
            <a:t>Neighborhood</a:t>
          </a:r>
          <a:endParaRPr lang="it-IT" err="1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For </a:t>
          </a:r>
          <a:r>
            <a:rPr lang="it-IT" err="1">
              <a:latin typeface="Aptos Display" panose="02110004020202020204"/>
            </a:rPr>
            <a:t>each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Neighbor</a:t>
          </a:r>
          <a:r>
            <a:rPr lang="it-IT">
              <a:latin typeface="Aptos Display" panose="02110004020202020204"/>
            </a:rPr>
            <a:t>  Compute S*β &gt;? Ith</a:t>
          </a:r>
          <a:endParaRPr lang="it-IT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3DD6BD-B092-4997-941A-962D03D7F321}" type="doc">
      <dgm:prSet loTypeId="urn:microsoft.com/office/officeart/2005/8/layout/cycle5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it-IT"/>
        </a:p>
      </dgm:t>
    </dgm:pt>
    <dgm:pt modelId="{4685291C-F31E-4F7A-A54A-5214F5DFBFC7}">
      <dgm:prSet phldrT="[Testo]" phldr="0"/>
      <dgm:spPr/>
      <dgm:t>
        <a:bodyPr/>
        <a:lstStyle/>
        <a:p>
          <a:pPr rtl="0"/>
          <a:r>
            <a:rPr lang="it-IT" b="0">
              <a:latin typeface="Aptos Display" panose="02110004020202020204"/>
            </a:rPr>
            <a:t> </a:t>
          </a:r>
          <a:r>
            <a:rPr lang="it-IT" b="0" err="1">
              <a:latin typeface="Aptos Display" panose="02110004020202020204"/>
            </a:rPr>
            <a:t>Choose</a:t>
          </a:r>
          <a:r>
            <a:rPr lang="it-IT" b="0">
              <a:latin typeface="Aptos Display" panose="02110004020202020204"/>
            </a:rPr>
            <a:t> An infected Agent</a:t>
          </a:r>
          <a:endParaRPr lang="it-IT" b="0"/>
        </a:p>
      </dgm:t>
    </dgm:pt>
    <dgm:pt modelId="{572014CC-4830-4B58-A4B3-023B58FC778D}" type="parTrans" cxnId="{EF6B8FB4-FFE8-4ACE-A7A4-9FA8EF435084}">
      <dgm:prSet/>
      <dgm:spPr/>
      <dgm:t>
        <a:bodyPr/>
        <a:lstStyle/>
        <a:p>
          <a:endParaRPr lang="it-IT"/>
        </a:p>
      </dgm:t>
    </dgm:pt>
    <dgm:pt modelId="{929C752A-B443-4E6E-90D0-0786F5ADF59C}" type="sibTrans" cxnId="{EF6B8FB4-FFE8-4ACE-A7A4-9FA8EF435084}">
      <dgm:prSet/>
      <dgm:spPr/>
      <dgm:t>
        <a:bodyPr/>
        <a:lstStyle/>
        <a:p>
          <a:endParaRPr lang="it-IT"/>
        </a:p>
      </dgm:t>
    </dgm:pt>
    <dgm:pt modelId="{1555AE6A-4E67-4AEF-999A-0F321AB60265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Decrement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Incubation</a:t>
          </a:r>
          <a:r>
            <a:rPr lang="it-IT">
              <a:latin typeface="Aptos Display" panose="02110004020202020204"/>
            </a:rPr>
            <a:t> Days </a:t>
          </a:r>
          <a:endParaRPr lang="it-IT"/>
        </a:p>
      </dgm:t>
    </dgm:pt>
    <dgm:pt modelId="{974E137A-257C-46B5-BCA1-7EC85AD2B4DC}" type="parTrans" cxnId="{9D971948-318E-4552-AD9D-E453C27560FF}">
      <dgm:prSet/>
      <dgm:spPr/>
      <dgm:t>
        <a:bodyPr/>
        <a:lstStyle/>
        <a:p>
          <a:endParaRPr lang="it-IT"/>
        </a:p>
      </dgm:t>
    </dgm:pt>
    <dgm:pt modelId="{5DA10180-5EEF-4C70-98FB-E255F6B5EF3B}" type="sibTrans" cxnId="{9D971948-318E-4552-AD9D-E453C27560FF}">
      <dgm:prSet/>
      <dgm:spPr/>
      <dgm:t>
        <a:bodyPr/>
        <a:lstStyle/>
        <a:p>
          <a:endParaRPr lang="it-IT"/>
        </a:p>
      </dgm:t>
    </dgm:pt>
    <dgm:pt modelId="{C8D1EB52-7AC3-4069-9397-5B64F0411191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Examine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its</a:t>
          </a:r>
          <a:r>
            <a:rPr lang="it-IT">
              <a:latin typeface="Aptos Display" panose="02110004020202020204"/>
            </a:rPr>
            <a:t> Moore </a:t>
          </a:r>
          <a:r>
            <a:rPr lang="it-IT" err="1">
              <a:latin typeface="Aptos Display" panose="02110004020202020204"/>
            </a:rPr>
            <a:t>Neighborhood</a:t>
          </a:r>
          <a:endParaRPr lang="it-IT" err="1"/>
        </a:p>
      </dgm:t>
    </dgm:pt>
    <dgm:pt modelId="{008F4C13-0F41-489B-A87C-9B030454E687}" type="parTrans" cxnId="{99C9C6E6-8730-4DDA-A2D2-6C0F97FAFCED}">
      <dgm:prSet/>
      <dgm:spPr/>
      <dgm:t>
        <a:bodyPr/>
        <a:lstStyle/>
        <a:p>
          <a:endParaRPr lang="it-IT"/>
        </a:p>
      </dgm:t>
    </dgm:pt>
    <dgm:pt modelId="{8CAD3072-164E-47EF-9B55-34956E6B2CDD}" type="sibTrans" cxnId="{99C9C6E6-8730-4DDA-A2D2-6C0F97FAFCED}">
      <dgm:prSet/>
      <dgm:spPr/>
      <dgm:t>
        <a:bodyPr/>
        <a:lstStyle/>
        <a:p>
          <a:endParaRPr lang="it-IT"/>
        </a:p>
      </dgm:t>
    </dgm:pt>
    <dgm:pt modelId="{97B8D78A-C2C8-4411-8626-8777902281F9}">
      <dgm:prSet phldrT="[Testo]" phldr="0"/>
      <dgm:spPr/>
      <dgm:t>
        <a:bodyPr/>
        <a:lstStyle/>
        <a:p>
          <a:pPr rtl="0"/>
          <a:r>
            <a:rPr lang="it-IT">
              <a:latin typeface="Aptos Display" panose="02110004020202020204"/>
            </a:rPr>
            <a:t> For </a:t>
          </a:r>
          <a:r>
            <a:rPr lang="it-IT" err="1">
              <a:latin typeface="Aptos Display" panose="02110004020202020204"/>
            </a:rPr>
            <a:t>each</a:t>
          </a:r>
          <a:r>
            <a:rPr lang="it-IT">
              <a:latin typeface="Aptos Display" panose="02110004020202020204"/>
            </a:rPr>
            <a:t> </a:t>
          </a:r>
          <a:r>
            <a:rPr lang="it-IT" err="1">
              <a:latin typeface="Aptos Display" panose="02110004020202020204"/>
            </a:rPr>
            <a:t>Neighbor</a:t>
          </a:r>
          <a:r>
            <a:rPr lang="it-IT">
              <a:latin typeface="Aptos Display" panose="02110004020202020204"/>
            </a:rPr>
            <a:t>  Compute S*β &gt;? Ith</a:t>
          </a:r>
          <a:endParaRPr lang="it-IT"/>
        </a:p>
      </dgm:t>
    </dgm:pt>
    <dgm:pt modelId="{EB51D9EA-B92D-4B75-B304-4913883F72F2}" type="parTrans" cxnId="{F1404E53-7A77-4FC5-AEF9-2B03E92ED58D}">
      <dgm:prSet/>
      <dgm:spPr/>
      <dgm:t>
        <a:bodyPr/>
        <a:lstStyle/>
        <a:p>
          <a:endParaRPr lang="it-IT"/>
        </a:p>
      </dgm:t>
    </dgm:pt>
    <dgm:pt modelId="{371FABF4-4F3A-4810-9DAE-EBED0CA23F68}" type="sibTrans" cxnId="{F1404E53-7A77-4FC5-AEF9-2B03E92ED58D}">
      <dgm:prSet/>
      <dgm:spPr/>
      <dgm:t>
        <a:bodyPr/>
        <a:lstStyle/>
        <a:p>
          <a:endParaRPr lang="it-IT"/>
        </a:p>
      </dgm:t>
    </dgm:pt>
    <dgm:pt modelId="{EA965973-3CE4-4578-9BAE-A5C7349928C2}" type="pres">
      <dgm:prSet presAssocID="{AD3DD6BD-B092-4997-941A-962D03D7F321}" presName="cycle" presStyleCnt="0">
        <dgm:presLayoutVars>
          <dgm:dir/>
          <dgm:resizeHandles val="exact"/>
        </dgm:presLayoutVars>
      </dgm:prSet>
      <dgm:spPr/>
    </dgm:pt>
    <dgm:pt modelId="{C1C5FC96-3135-4098-827E-2ABED4DE1D87}" type="pres">
      <dgm:prSet presAssocID="{4685291C-F31E-4F7A-A54A-5214F5DFBFC7}" presName="node" presStyleLbl="node1" presStyleIdx="0" presStyleCnt="4">
        <dgm:presLayoutVars>
          <dgm:bulletEnabled val="1"/>
        </dgm:presLayoutVars>
      </dgm:prSet>
      <dgm:spPr/>
    </dgm:pt>
    <dgm:pt modelId="{57D430B7-3405-468A-A6D9-26A20B00DDC9}" type="pres">
      <dgm:prSet presAssocID="{4685291C-F31E-4F7A-A54A-5214F5DFBFC7}" presName="spNode" presStyleCnt="0"/>
      <dgm:spPr/>
    </dgm:pt>
    <dgm:pt modelId="{2AC26DBD-88F9-42DD-9759-19EE2F1A3C5B}" type="pres">
      <dgm:prSet presAssocID="{929C752A-B443-4E6E-90D0-0786F5ADF59C}" presName="sibTrans" presStyleLbl="sibTrans1D1" presStyleIdx="0" presStyleCnt="4"/>
      <dgm:spPr/>
    </dgm:pt>
    <dgm:pt modelId="{F6CBBEDF-52B9-461F-8C3A-451FBB629FFA}" type="pres">
      <dgm:prSet presAssocID="{1555AE6A-4E67-4AEF-999A-0F321AB60265}" presName="node" presStyleLbl="node1" presStyleIdx="1" presStyleCnt="4">
        <dgm:presLayoutVars>
          <dgm:bulletEnabled val="1"/>
        </dgm:presLayoutVars>
      </dgm:prSet>
      <dgm:spPr/>
    </dgm:pt>
    <dgm:pt modelId="{1E87B0C1-2879-433E-B3BC-D916BE9F72ED}" type="pres">
      <dgm:prSet presAssocID="{1555AE6A-4E67-4AEF-999A-0F321AB60265}" presName="spNode" presStyleCnt="0"/>
      <dgm:spPr/>
    </dgm:pt>
    <dgm:pt modelId="{03178C90-819B-4FCE-B838-4727A14DB314}" type="pres">
      <dgm:prSet presAssocID="{5DA10180-5EEF-4C70-98FB-E255F6B5EF3B}" presName="sibTrans" presStyleLbl="sibTrans1D1" presStyleIdx="1" presStyleCnt="4"/>
      <dgm:spPr/>
    </dgm:pt>
    <dgm:pt modelId="{21EB0840-EBCE-4807-905B-9193EA776342}" type="pres">
      <dgm:prSet presAssocID="{C8D1EB52-7AC3-4069-9397-5B64F0411191}" presName="node" presStyleLbl="node1" presStyleIdx="2" presStyleCnt="4">
        <dgm:presLayoutVars>
          <dgm:bulletEnabled val="1"/>
        </dgm:presLayoutVars>
      </dgm:prSet>
      <dgm:spPr/>
    </dgm:pt>
    <dgm:pt modelId="{85834DB2-CE2B-42AD-A486-B960014B3496}" type="pres">
      <dgm:prSet presAssocID="{C8D1EB52-7AC3-4069-9397-5B64F0411191}" presName="spNode" presStyleCnt="0"/>
      <dgm:spPr/>
    </dgm:pt>
    <dgm:pt modelId="{EA28A351-0BAA-490E-A12B-BD5AF2147845}" type="pres">
      <dgm:prSet presAssocID="{8CAD3072-164E-47EF-9B55-34956E6B2CDD}" presName="sibTrans" presStyleLbl="sibTrans1D1" presStyleIdx="2" presStyleCnt="4"/>
      <dgm:spPr/>
    </dgm:pt>
    <dgm:pt modelId="{21F63913-C291-46E2-82A6-31C677CFCE12}" type="pres">
      <dgm:prSet presAssocID="{97B8D78A-C2C8-4411-8626-8777902281F9}" presName="node" presStyleLbl="node1" presStyleIdx="3" presStyleCnt="4">
        <dgm:presLayoutVars>
          <dgm:bulletEnabled val="1"/>
        </dgm:presLayoutVars>
      </dgm:prSet>
      <dgm:spPr/>
    </dgm:pt>
    <dgm:pt modelId="{1E0CA118-5E62-491E-A37B-171C3C66098C}" type="pres">
      <dgm:prSet presAssocID="{97B8D78A-C2C8-4411-8626-8777902281F9}" presName="spNode" presStyleCnt="0"/>
      <dgm:spPr/>
    </dgm:pt>
    <dgm:pt modelId="{09215DEC-44AA-4B88-ADF7-3A7962810B0C}" type="pres">
      <dgm:prSet presAssocID="{371FABF4-4F3A-4810-9DAE-EBED0CA23F68}" presName="sibTrans" presStyleLbl="sibTrans1D1" presStyleIdx="3" presStyleCnt="4"/>
      <dgm:spPr/>
    </dgm:pt>
  </dgm:ptLst>
  <dgm:cxnLst>
    <dgm:cxn modelId="{57707A24-1997-41B8-B1C0-2DD21ECE118C}" type="presOf" srcId="{4685291C-F31E-4F7A-A54A-5214F5DFBFC7}" destId="{C1C5FC96-3135-4098-827E-2ABED4DE1D87}" srcOrd="0" destOrd="0" presId="urn:microsoft.com/office/officeart/2005/8/layout/cycle5"/>
    <dgm:cxn modelId="{FF492D3B-D85A-4423-8352-4B12ED2BAA7E}" type="presOf" srcId="{97B8D78A-C2C8-4411-8626-8777902281F9}" destId="{21F63913-C291-46E2-82A6-31C677CFCE12}" srcOrd="0" destOrd="0" presId="urn:microsoft.com/office/officeart/2005/8/layout/cycle5"/>
    <dgm:cxn modelId="{9D971948-318E-4552-AD9D-E453C27560FF}" srcId="{AD3DD6BD-B092-4997-941A-962D03D7F321}" destId="{1555AE6A-4E67-4AEF-999A-0F321AB60265}" srcOrd="1" destOrd="0" parTransId="{974E137A-257C-46B5-BCA1-7EC85AD2B4DC}" sibTransId="{5DA10180-5EEF-4C70-98FB-E255F6B5EF3B}"/>
    <dgm:cxn modelId="{F1404E53-7A77-4FC5-AEF9-2B03E92ED58D}" srcId="{AD3DD6BD-B092-4997-941A-962D03D7F321}" destId="{97B8D78A-C2C8-4411-8626-8777902281F9}" srcOrd="3" destOrd="0" parTransId="{EB51D9EA-B92D-4B75-B304-4913883F72F2}" sibTransId="{371FABF4-4F3A-4810-9DAE-EBED0CA23F68}"/>
    <dgm:cxn modelId="{451F4170-49A2-4A03-9D6D-E71E1B22DC1D}" type="presOf" srcId="{1555AE6A-4E67-4AEF-999A-0F321AB60265}" destId="{F6CBBEDF-52B9-461F-8C3A-451FBB629FFA}" srcOrd="0" destOrd="0" presId="urn:microsoft.com/office/officeart/2005/8/layout/cycle5"/>
    <dgm:cxn modelId="{873BD4A6-E4E1-4628-BF10-3452DD432BFF}" type="presOf" srcId="{5DA10180-5EEF-4C70-98FB-E255F6B5EF3B}" destId="{03178C90-819B-4FCE-B838-4727A14DB314}" srcOrd="0" destOrd="0" presId="urn:microsoft.com/office/officeart/2005/8/layout/cycle5"/>
    <dgm:cxn modelId="{1CD9F3B1-CB67-4F05-B6B3-32C045F0D767}" type="presOf" srcId="{C8D1EB52-7AC3-4069-9397-5B64F0411191}" destId="{21EB0840-EBCE-4807-905B-9193EA776342}" srcOrd="0" destOrd="0" presId="urn:microsoft.com/office/officeart/2005/8/layout/cycle5"/>
    <dgm:cxn modelId="{EF6B8FB4-FFE8-4ACE-A7A4-9FA8EF435084}" srcId="{AD3DD6BD-B092-4997-941A-962D03D7F321}" destId="{4685291C-F31E-4F7A-A54A-5214F5DFBFC7}" srcOrd="0" destOrd="0" parTransId="{572014CC-4830-4B58-A4B3-023B58FC778D}" sibTransId="{929C752A-B443-4E6E-90D0-0786F5ADF59C}"/>
    <dgm:cxn modelId="{594FAEB9-3D66-4DB2-BBA0-4891C3ECB9DE}" type="presOf" srcId="{AD3DD6BD-B092-4997-941A-962D03D7F321}" destId="{EA965973-3CE4-4578-9BAE-A5C7349928C2}" srcOrd="0" destOrd="0" presId="urn:microsoft.com/office/officeart/2005/8/layout/cycle5"/>
    <dgm:cxn modelId="{BA5CB1CF-0AD1-4852-944B-3ACCD6177088}" type="presOf" srcId="{8CAD3072-164E-47EF-9B55-34956E6B2CDD}" destId="{EA28A351-0BAA-490E-A12B-BD5AF2147845}" srcOrd="0" destOrd="0" presId="urn:microsoft.com/office/officeart/2005/8/layout/cycle5"/>
    <dgm:cxn modelId="{B570D2D2-E76F-49CD-A4B3-ACFD415F0F6D}" type="presOf" srcId="{929C752A-B443-4E6E-90D0-0786F5ADF59C}" destId="{2AC26DBD-88F9-42DD-9759-19EE2F1A3C5B}" srcOrd="0" destOrd="0" presId="urn:microsoft.com/office/officeart/2005/8/layout/cycle5"/>
    <dgm:cxn modelId="{A17D5DDA-C3A0-4B3A-A7E0-4D154D72F5C8}" type="presOf" srcId="{371FABF4-4F3A-4810-9DAE-EBED0CA23F68}" destId="{09215DEC-44AA-4B88-ADF7-3A7962810B0C}" srcOrd="0" destOrd="0" presId="urn:microsoft.com/office/officeart/2005/8/layout/cycle5"/>
    <dgm:cxn modelId="{99C9C6E6-8730-4DDA-A2D2-6C0F97FAFCED}" srcId="{AD3DD6BD-B092-4997-941A-962D03D7F321}" destId="{C8D1EB52-7AC3-4069-9397-5B64F0411191}" srcOrd="2" destOrd="0" parTransId="{008F4C13-0F41-489B-A87C-9B030454E687}" sibTransId="{8CAD3072-164E-47EF-9B55-34956E6B2CDD}"/>
    <dgm:cxn modelId="{9B5CC0DF-4BAD-447A-B8C2-F1453E149FE4}" type="presParOf" srcId="{EA965973-3CE4-4578-9BAE-A5C7349928C2}" destId="{C1C5FC96-3135-4098-827E-2ABED4DE1D87}" srcOrd="0" destOrd="0" presId="urn:microsoft.com/office/officeart/2005/8/layout/cycle5"/>
    <dgm:cxn modelId="{6BB4309D-934E-4FF8-9B6D-95836FE84ADA}" type="presParOf" srcId="{EA965973-3CE4-4578-9BAE-A5C7349928C2}" destId="{57D430B7-3405-468A-A6D9-26A20B00DDC9}" srcOrd="1" destOrd="0" presId="urn:microsoft.com/office/officeart/2005/8/layout/cycle5"/>
    <dgm:cxn modelId="{85635EB1-CE7D-4510-9F35-A453FCD70CD6}" type="presParOf" srcId="{EA965973-3CE4-4578-9BAE-A5C7349928C2}" destId="{2AC26DBD-88F9-42DD-9759-19EE2F1A3C5B}" srcOrd="2" destOrd="0" presId="urn:microsoft.com/office/officeart/2005/8/layout/cycle5"/>
    <dgm:cxn modelId="{C7216056-9359-430C-972F-7510B5ACA806}" type="presParOf" srcId="{EA965973-3CE4-4578-9BAE-A5C7349928C2}" destId="{F6CBBEDF-52B9-461F-8C3A-451FBB629FFA}" srcOrd="3" destOrd="0" presId="urn:microsoft.com/office/officeart/2005/8/layout/cycle5"/>
    <dgm:cxn modelId="{BC4E5C96-9667-42D7-953E-65F834B23DB4}" type="presParOf" srcId="{EA965973-3CE4-4578-9BAE-A5C7349928C2}" destId="{1E87B0C1-2879-433E-B3BC-D916BE9F72ED}" srcOrd="4" destOrd="0" presId="urn:microsoft.com/office/officeart/2005/8/layout/cycle5"/>
    <dgm:cxn modelId="{FC1D78D1-464E-4254-9EF3-EF7826C76A6B}" type="presParOf" srcId="{EA965973-3CE4-4578-9BAE-A5C7349928C2}" destId="{03178C90-819B-4FCE-B838-4727A14DB314}" srcOrd="5" destOrd="0" presId="urn:microsoft.com/office/officeart/2005/8/layout/cycle5"/>
    <dgm:cxn modelId="{85CD3C50-215B-4669-A850-3F8E59223E47}" type="presParOf" srcId="{EA965973-3CE4-4578-9BAE-A5C7349928C2}" destId="{21EB0840-EBCE-4807-905B-9193EA776342}" srcOrd="6" destOrd="0" presId="urn:microsoft.com/office/officeart/2005/8/layout/cycle5"/>
    <dgm:cxn modelId="{D251BEBC-0628-4BCB-9568-6427B11B90D0}" type="presParOf" srcId="{EA965973-3CE4-4578-9BAE-A5C7349928C2}" destId="{85834DB2-CE2B-42AD-A486-B960014B3496}" srcOrd="7" destOrd="0" presId="urn:microsoft.com/office/officeart/2005/8/layout/cycle5"/>
    <dgm:cxn modelId="{45FD3620-3EBC-4A1A-A8B0-EE1BDA58CDEE}" type="presParOf" srcId="{EA965973-3CE4-4578-9BAE-A5C7349928C2}" destId="{EA28A351-0BAA-490E-A12B-BD5AF2147845}" srcOrd="8" destOrd="0" presId="urn:microsoft.com/office/officeart/2005/8/layout/cycle5"/>
    <dgm:cxn modelId="{7E808CAB-53AB-40E4-ACAD-F10844929E84}" type="presParOf" srcId="{EA965973-3CE4-4578-9BAE-A5C7349928C2}" destId="{21F63913-C291-46E2-82A6-31C677CFCE12}" srcOrd="9" destOrd="0" presId="urn:microsoft.com/office/officeart/2005/8/layout/cycle5"/>
    <dgm:cxn modelId="{E96BDC40-AAE0-4A92-8B53-6BA2D2980A8A}" type="presParOf" srcId="{EA965973-3CE4-4578-9BAE-A5C7349928C2}" destId="{1E0CA118-5E62-491E-A37B-171C3C66098C}" srcOrd="10" destOrd="0" presId="urn:microsoft.com/office/officeart/2005/8/layout/cycle5"/>
    <dgm:cxn modelId="{38054D3B-41BC-44E7-B10D-BD79B59E98BB}" type="presParOf" srcId="{EA965973-3CE4-4578-9BAE-A5C7349928C2}" destId="{09215DEC-44AA-4B88-ADF7-3A7962810B0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>
              <a:solidFill>
                <a:srgbClr val="444444"/>
              </a:solidFill>
              <a:latin typeface="Calibri"/>
              <a:ea typeface="Calibri"/>
              <a:cs typeface="Calibri"/>
            </a:rPr>
            <a:t>Choose An infected Agent</a:t>
          </a:r>
          <a:endParaRPr lang="en-US" sz="1500" b="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Decrement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Incubation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Days </a:t>
          </a:r>
          <a:endParaRPr lang="en-US" sz="150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Examine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Moore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Neighborhood</a:t>
          </a:r>
          <a:endParaRPr lang="en-US" sz="1500" kern="1200" err="1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For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each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  Compute S*β &gt;? Ith</a:t>
          </a:r>
          <a:endParaRPr lang="en-US" sz="150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04008" y="2574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 err="1">
              <a:latin typeface="Aptos Display" panose="02110004020202020204"/>
            </a:rPr>
            <a:t>Choose</a:t>
          </a:r>
          <a:r>
            <a:rPr lang="it-IT" sz="1500" b="0" kern="1200">
              <a:latin typeface="Aptos Display" panose="02110004020202020204"/>
            </a:rPr>
            <a:t> An infected Agent</a:t>
          </a:r>
          <a:endParaRPr lang="it-IT" sz="1500" b="0" kern="1200"/>
        </a:p>
      </dsp:txBody>
      <dsp:txXfrm>
        <a:off x="2961503" y="60069"/>
        <a:ext cx="1696991" cy="1062798"/>
      </dsp:txXfrm>
    </dsp:sp>
    <dsp:sp modelId="{2AC26DBD-88F9-42DD-9759-19EE2F1A3C5B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100747" y="380720"/>
              </a:moveTo>
              <a:arcTo wR="1944902" hR="1944902" stAng="183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848910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Decrement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Incubation</a:t>
          </a:r>
          <a:r>
            <a:rPr lang="it-IT" sz="1500" kern="1200">
              <a:latin typeface="Aptos Display" panose="02110004020202020204"/>
            </a:rPr>
            <a:t> Days </a:t>
          </a:r>
          <a:endParaRPr lang="it-IT" sz="1500" kern="1200"/>
        </a:p>
      </dsp:txBody>
      <dsp:txXfrm>
        <a:off x="4906405" y="2004971"/>
        <a:ext cx="1696991" cy="1062798"/>
      </dsp:txXfrm>
    </dsp:sp>
    <dsp:sp modelId="{03178C90-819B-4FCE-B838-4727A14DB314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688124" y="2807353"/>
              </a:moveTo>
              <a:arcTo wR="1944902" hR="1944902" stAng="15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04008" y="3892379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Examine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Moore </a:t>
          </a:r>
          <a:r>
            <a:rPr lang="it-IT" sz="1500" kern="1200" err="1">
              <a:latin typeface="Aptos Display" panose="02110004020202020204"/>
            </a:rPr>
            <a:t>Neighborhood</a:t>
          </a:r>
          <a:endParaRPr lang="it-IT" sz="1500" kern="1200" err="1"/>
        </a:p>
      </dsp:txBody>
      <dsp:txXfrm>
        <a:off x="2961503" y="3949874"/>
        <a:ext cx="1696991" cy="1062798"/>
      </dsp:txXfrm>
    </dsp:sp>
    <dsp:sp modelId="{EA28A351-0BAA-490E-A12B-BD5AF2147845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789056" y="3509084"/>
              </a:moveTo>
              <a:arcTo wR="1944902" hR="1944902" stAng="75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959105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For </a:t>
          </a:r>
          <a:r>
            <a:rPr lang="it-IT" sz="1500" kern="1200" err="1">
              <a:latin typeface="Aptos Display" panose="02110004020202020204"/>
            </a:rPr>
            <a:t>each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Neighbor</a:t>
          </a:r>
          <a:r>
            <a:rPr lang="it-IT" sz="1500" kern="1200">
              <a:latin typeface="Aptos Display" panose="02110004020202020204"/>
            </a:rPr>
            <a:t>  Compute S*β &gt;? Ith</a:t>
          </a:r>
          <a:endParaRPr lang="it-IT" sz="1500" kern="1200"/>
        </a:p>
      </dsp:txBody>
      <dsp:txXfrm>
        <a:off x="1016600" y="2004971"/>
        <a:ext cx="1696991" cy="1062798"/>
      </dsp:txXfrm>
    </dsp:sp>
    <dsp:sp modelId="{09215DEC-44AA-4B88-ADF7-3A7962810B0C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201680" y="1082451"/>
              </a:moveTo>
              <a:arcTo wR="1944902" hR="1944902" stAng="123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Non-Deceased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One Neighboring Cell </a:t>
          </a:r>
          <a:endParaRPr lang="it-IT" sz="1900" b="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 Check Boundaries and Occupancy</a:t>
          </a:r>
          <a:endParaRPr lang="it-IT" sz="1900" b="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Complete the movement</a:t>
          </a:r>
          <a:endParaRPr lang="it-IT" sz="1900" b="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DA00B-FDEC-4242-ABF9-2625249C11D4}">
      <dsp:nvSpPr>
        <dsp:cNvPr id="0" name=""/>
        <dsp:cNvSpPr/>
      </dsp:nvSpPr>
      <dsp:spPr>
        <a:xfrm>
          <a:off x="2677885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26"/>
              </a:lnTo>
              <a:lnTo>
                <a:pt x="1336916" y="232026"/>
              </a:lnTo>
              <a:lnTo>
                <a:pt x="1336916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123F7-5E21-4A5D-BDCF-A85CC8BEC4BA}">
      <dsp:nvSpPr>
        <dsp:cNvPr id="0" name=""/>
        <dsp:cNvSpPr/>
      </dsp:nvSpPr>
      <dsp:spPr>
        <a:xfrm>
          <a:off x="457058" y="2675158"/>
          <a:ext cx="331466" cy="1016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498"/>
              </a:lnTo>
              <a:lnTo>
                <a:pt x="331466" y="1016498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7DEF0-5450-439B-B493-2C010713AF64}">
      <dsp:nvSpPr>
        <dsp:cNvPr id="0" name=""/>
        <dsp:cNvSpPr/>
      </dsp:nvSpPr>
      <dsp:spPr>
        <a:xfrm>
          <a:off x="1340969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1336916" y="0"/>
              </a:moveTo>
              <a:lnTo>
                <a:pt x="1336916" y="232026"/>
              </a:lnTo>
              <a:lnTo>
                <a:pt x="0" y="232026"/>
              </a:lnTo>
              <a:lnTo>
                <a:pt x="0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0160-5C87-40D2-A771-BA1B4F5A0F0B}">
      <dsp:nvSpPr>
        <dsp:cNvPr id="0" name=""/>
        <dsp:cNvSpPr/>
      </dsp:nvSpPr>
      <dsp:spPr>
        <a:xfrm>
          <a:off x="1572996" y="1326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Choose</a:t>
          </a:r>
          <a:r>
            <a:rPr lang="it-IT" sz="2500" kern="1200">
              <a:latin typeface="Aptos Display" panose="02110004020202020204"/>
            </a:rPr>
            <a:t> an </a:t>
          </a:r>
          <a:r>
            <a:rPr lang="it-IT" sz="2500" kern="1200" err="1">
              <a:latin typeface="Aptos Display" panose="02110004020202020204"/>
            </a:rPr>
            <a:t>Infected</a:t>
          </a:r>
          <a:r>
            <a:rPr lang="it-IT" sz="2500" kern="1200">
              <a:latin typeface="Aptos Display" panose="02110004020202020204"/>
            </a:rPr>
            <a:t> with INC = 1</a:t>
          </a:r>
          <a:endParaRPr lang="it-IT" sz="2500" kern="1200"/>
        </a:p>
      </dsp:txBody>
      <dsp:txXfrm>
        <a:off x="1572996" y="1326"/>
        <a:ext cx="2209778" cy="1104889"/>
      </dsp:txXfrm>
    </dsp:sp>
    <dsp:sp modelId="{AD08DEBC-8E02-4030-A906-2E34FA58B665}">
      <dsp:nvSpPr>
        <dsp:cNvPr id="0" name=""/>
        <dsp:cNvSpPr/>
      </dsp:nvSpPr>
      <dsp:spPr>
        <a:xfrm>
          <a:off x="236080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Probability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/>
            <a:t>μ</a:t>
          </a:r>
          <a:r>
            <a:rPr lang="it-IT" sz="2500" kern="1200">
              <a:latin typeface="Aptos Display" panose="02110004020202020204"/>
            </a:rPr>
            <a:t>: </a:t>
          </a:r>
          <a:r>
            <a:rPr lang="it-IT" sz="2500" kern="1200" err="1">
              <a:latin typeface="Aptos Display" panose="02110004020202020204"/>
            </a:rPr>
            <a:t>Recover</a:t>
          </a:r>
          <a:endParaRPr lang="it-IT" sz="2500" kern="1200"/>
        </a:p>
      </dsp:txBody>
      <dsp:txXfrm>
        <a:off x="236080" y="1570269"/>
        <a:ext cx="2209778" cy="1104889"/>
      </dsp:txXfrm>
    </dsp:sp>
    <dsp:sp modelId="{46604326-BD1A-4378-9825-6B726E50C130}">
      <dsp:nvSpPr>
        <dsp:cNvPr id="0" name=""/>
        <dsp:cNvSpPr/>
      </dsp:nvSpPr>
      <dsp:spPr>
        <a:xfrm>
          <a:off x="788524" y="3139212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50% Chance: </a:t>
          </a:r>
          <a:r>
            <a:rPr lang="it-IT" sz="2500" kern="1200" err="1">
              <a:latin typeface="Aptos Display" panose="02110004020202020204"/>
            </a:rPr>
            <a:t>Immunity</a:t>
          </a:r>
          <a:endParaRPr lang="it-IT" sz="2500" kern="1200" err="1"/>
        </a:p>
      </dsp:txBody>
      <dsp:txXfrm>
        <a:off x="788524" y="3139212"/>
        <a:ext cx="2209778" cy="1104889"/>
      </dsp:txXfrm>
    </dsp:sp>
    <dsp:sp modelId="{94CBF161-2868-4DA1-A50C-212B9E8306FA}">
      <dsp:nvSpPr>
        <dsp:cNvPr id="0" name=""/>
        <dsp:cNvSpPr/>
      </dsp:nvSpPr>
      <dsp:spPr>
        <a:xfrm>
          <a:off x="2909912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>
              <a:latin typeface="Aptos Display"/>
              <a:ea typeface="Calibri"/>
              <a:cs typeface="Calibri"/>
            </a:rPr>
            <a:t>1-</a:t>
          </a:r>
          <a:r>
            <a:rPr lang="it-IT" sz="2500" kern="1200">
              <a:latin typeface="Calibri"/>
              <a:ea typeface="Calibri"/>
              <a:cs typeface="Calibri"/>
            </a:rPr>
            <a:t>μ: Death</a:t>
          </a:r>
        </a:p>
      </dsp:txBody>
      <dsp:txXfrm>
        <a:off x="2909912" y="1570269"/>
        <a:ext cx="2209778" cy="11048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DA00B-FDEC-4242-ABF9-2625249C11D4}">
      <dsp:nvSpPr>
        <dsp:cNvPr id="0" name=""/>
        <dsp:cNvSpPr/>
      </dsp:nvSpPr>
      <dsp:spPr>
        <a:xfrm>
          <a:off x="2677885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26"/>
              </a:lnTo>
              <a:lnTo>
                <a:pt x="1336916" y="232026"/>
              </a:lnTo>
              <a:lnTo>
                <a:pt x="1336916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123F7-5E21-4A5D-BDCF-A85CC8BEC4BA}">
      <dsp:nvSpPr>
        <dsp:cNvPr id="0" name=""/>
        <dsp:cNvSpPr/>
      </dsp:nvSpPr>
      <dsp:spPr>
        <a:xfrm>
          <a:off x="457058" y="2675158"/>
          <a:ext cx="331466" cy="1016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498"/>
              </a:lnTo>
              <a:lnTo>
                <a:pt x="331466" y="1016498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7DEF0-5450-439B-B493-2C010713AF64}">
      <dsp:nvSpPr>
        <dsp:cNvPr id="0" name=""/>
        <dsp:cNvSpPr/>
      </dsp:nvSpPr>
      <dsp:spPr>
        <a:xfrm>
          <a:off x="1340969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1336916" y="0"/>
              </a:moveTo>
              <a:lnTo>
                <a:pt x="1336916" y="232026"/>
              </a:lnTo>
              <a:lnTo>
                <a:pt x="0" y="232026"/>
              </a:lnTo>
              <a:lnTo>
                <a:pt x="0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0160-5C87-40D2-A771-BA1B4F5A0F0B}">
      <dsp:nvSpPr>
        <dsp:cNvPr id="0" name=""/>
        <dsp:cNvSpPr/>
      </dsp:nvSpPr>
      <dsp:spPr>
        <a:xfrm>
          <a:off x="1572996" y="1326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Choose</a:t>
          </a:r>
          <a:r>
            <a:rPr lang="it-IT" sz="2500" kern="1200">
              <a:latin typeface="Aptos Display" panose="02110004020202020204"/>
            </a:rPr>
            <a:t> an </a:t>
          </a:r>
          <a:r>
            <a:rPr lang="it-IT" sz="2500" kern="1200" err="1">
              <a:latin typeface="Aptos Display" panose="02110004020202020204"/>
            </a:rPr>
            <a:t>Infected</a:t>
          </a:r>
          <a:r>
            <a:rPr lang="it-IT" sz="2500" kern="1200">
              <a:latin typeface="Aptos Display" panose="02110004020202020204"/>
            </a:rPr>
            <a:t> with INC = 1</a:t>
          </a:r>
          <a:endParaRPr lang="it-IT" sz="2500" kern="1200"/>
        </a:p>
      </dsp:txBody>
      <dsp:txXfrm>
        <a:off x="1572996" y="1326"/>
        <a:ext cx="2209778" cy="1104889"/>
      </dsp:txXfrm>
    </dsp:sp>
    <dsp:sp modelId="{AD08DEBC-8E02-4030-A906-2E34FA58B665}">
      <dsp:nvSpPr>
        <dsp:cNvPr id="0" name=""/>
        <dsp:cNvSpPr/>
      </dsp:nvSpPr>
      <dsp:spPr>
        <a:xfrm>
          <a:off x="236080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Probability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/>
            <a:t>μ</a:t>
          </a:r>
          <a:r>
            <a:rPr lang="it-IT" sz="2500" kern="1200">
              <a:latin typeface="Aptos Display" panose="02110004020202020204"/>
            </a:rPr>
            <a:t>: </a:t>
          </a:r>
          <a:r>
            <a:rPr lang="it-IT" sz="2500" kern="1200" err="1">
              <a:latin typeface="Aptos Display" panose="02110004020202020204"/>
            </a:rPr>
            <a:t>Recover</a:t>
          </a:r>
          <a:endParaRPr lang="it-IT" sz="2500" kern="1200"/>
        </a:p>
      </dsp:txBody>
      <dsp:txXfrm>
        <a:off x="236080" y="1570269"/>
        <a:ext cx="2209778" cy="1104889"/>
      </dsp:txXfrm>
    </dsp:sp>
    <dsp:sp modelId="{46604326-BD1A-4378-9825-6B726E50C130}">
      <dsp:nvSpPr>
        <dsp:cNvPr id="0" name=""/>
        <dsp:cNvSpPr/>
      </dsp:nvSpPr>
      <dsp:spPr>
        <a:xfrm>
          <a:off x="788524" y="3139212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50% Chance: Immunity</a:t>
          </a:r>
          <a:endParaRPr lang="it-IT" sz="2500" kern="1200"/>
        </a:p>
      </dsp:txBody>
      <dsp:txXfrm>
        <a:off x="788524" y="3139212"/>
        <a:ext cx="2209778" cy="1104889"/>
      </dsp:txXfrm>
    </dsp:sp>
    <dsp:sp modelId="{94CBF161-2868-4DA1-A50C-212B9E8306FA}">
      <dsp:nvSpPr>
        <dsp:cNvPr id="0" name=""/>
        <dsp:cNvSpPr/>
      </dsp:nvSpPr>
      <dsp:spPr>
        <a:xfrm>
          <a:off x="2909912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Probabilty </a:t>
          </a:r>
          <a:r>
            <a:rPr lang="it-IT" sz="2500" kern="1200">
              <a:latin typeface="Aptos Display"/>
              <a:ea typeface="Calibri"/>
              <a:cs typeface="Calibri"/>
            </a:rPr>
            <a:t>1-</a:t>
          </a:r>
          <a:r>
            <a:rPr lang="it-IT" sz="2500" kern="1200">
              <a:latin typeface="Calibri"/>
              <a:ea typeface="Calibri"/>
              <a:cs typeface="Calibri"/>
            </a:rPr>
            <a:t>μ: Death</a:t>
          </a:r>
        </a:p>
      </dsp:txBody>
      <dsp:txXfrm>
        <a:off x="2909912" y="1570269"/>
        <a:ext cx="2209778" cy="1104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>
              <a:solidFill>
                <a:srgbClr val="444444"/>
              </a:solidFill>
              <a:latin typeface="Calibri"/>
              <a:ea typeface="Calibri"/>
              <a:cs typeface="Calibri"/>
            </a:rPr>
            <a:t>Choose An infected Agent</a:t>
          </a:r>
          <a:endParaRPr lang="en-US" sz="1500" b="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Decrement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Incubation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Days </a:t>
          </a:r>
          <a:endParaRPr lang="en-US" sz="150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Examine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its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Moore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Neighborhood</a:t>
          </a:r>
          <a:endParaRPr lang="en-US" sz="1500" kern="1200" err="1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For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each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Neighbor</a:t>
          </a:r>
          <a:r>
            <a:rPr lang="it-IT" sz="15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  Compute S*β &gt;? </a:t>
          </a:r>
          <a:r>
            <a:rPr lang="it-IT" sz="15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Ith</a:t>
          </a:r>
          <a:endParaRPr lang="en-US" sz="1500" kern="1200" err="1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</a:t>
          </a:r>
          <a:r>
            <a:rPr lang="it-IT" sz="1900" b="0" kern="1200" err="1">
              <a:latin typeface="Aptos Display" panose="02110004020202020204"/>
            </a:rPr>
            <a:t>Deceased</a:t>
          </a:r>
          <a:r>
            <a:rPr lang="it-IT" sz="1900" b="0" kern="1200">
              <a:latin typeface="Aptos Display" panose="02110004020202020204"/>
            </a:rPr>
            <a:t>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 </a:t>
          </a:r>
          <a:r>
            <a:rPr lang="it-IT" sz="1900" kern="1200" err="1">
              <a:latin typeface="Aptos Display" panose="02110004020202020204"/>
            </a:rPr>
            <a:t>Choose</a:t>
          </a:r>
          <a:r>
            <a:rPr lang="it-IT" sz="1900" kern="1200">
              <a:latin typeface="Aptos Display" panose="02110004020202020204"/>
            </a:rPr>
            <a:t> One </a:t>
          </a:r>
          <a:r>
            <a:rPr lang="it-IT" sz="1900" kern="1200" err="1">
              <a:latin typeface="Aptos Display" panose="02110004020202020204"/>
            </a:rPr>
            <a:t>Neighboring</a:t>
          </a:r>
          <a:r>
            <a:rPr lang="it-IT" sz="1900" kern="1200">
              <a:latin typeface="Aptos Display" panose="02110004020202020204"/>
            </a:rPr>
            <a:t> Cell </a:t>
          </a:r>
          <a:endParaRPr lang="it-IT" sz="190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 Check </a:t>
          </a:r>
          <a:r>
            <a:rPr lang="it-IT" sz="1900" kern="1200" err="1">
              <a:latin typeface="Aptos Display" panose="02110004020202020204"/>
            </a:rPr>
            <a:t>Boundaries</a:t>
          </a:r>
          <a:r>
            <a:rPr lang="it-IT" sz="1900" kern="1200">
              <a:latin typeface="Aptos Display" panose="02110004020202020204"/>
            </a:rPr>
            <a:t> and </a:t>
          </a:r>
          <a:r>
            <a:rPr lang="it-IT" sz="1900" kern="1200" err="1">
              <a:latin typeface="Aptos Display" panose="02110004020202020204"/>
            </a:rPr>
            <a:t>Occupancy</a:t>
          </a:r>
          <a:endParaRPr lang="it-IT" sz="1900" kern="1200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 Complete the Movement</a:t>
          </a:r>
          <a:endParaRPr lang="it-IT" sz="1900" kern="1200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92720" y="574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kern="1200">
              <a:latin typeface="Aptos Display" panose="02110004020202020204"/>
            </a:rPr>
            <a:t> </a:t>
          </a:r>
          <a:r>
            <a:rPr lang="it-IT" sz="1900" b="0" kern="1200" err="1">
              <a:latin typeface="Aptos Display" panose="02110004020202020204"/>
            </a:rPr>
            <a:t>Choose</a:t>
          </a:r>
          <a:r>
            <a:rPr lang="it-IT" sz="1900" b="0" kern="1200">
              <a:latin typeface="Aptos Display" panose="02110004020202020204"/>
            </a:rPr>
            <a:t> a Non-</a:t>
          </a:r>
          <a:r>
            <a:rPr lang="it-IT" sz="1900" b="0" kern="1200" err="1">
              <a:latin typeface="Aptos Display" panose="02110004020202020204"/>
            </a:rPr>
            <a:t>Deceased</a:t>
          </a:r>
          <a:r>
            <a:rPr lang="it-IT" sz="1900" b="0" kern="1200">
              <a:latin typeface="Aptos Display" panose="02110004020202020204"/>
            </a:rPr>
            <a:t> Agent</a:t>
          </a:r>
          <a:endParaRPr lang="it-IT" sz="1900" b="0" kern="1200"/>
        </a:p>
      </dsp:txBody>
      <dsp:txXfrm>
        <a:off x="3051493" y="59347"/>
        <a:ext cx="1734725" cy="1086430"/>
      </dsp:txXfrm>
    </dsp:sp>
    <dsp:sp modelId="{2AC26DBD-88F9-42DD-9759-19EE2F1A3C5B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169809" y="389183"/>
              </a:moveTo>
              <a:arcTo wR="1988236" hR="1988236" stAng="183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980957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 </a:t>
          </a:r>
          <a:r>
            <a:rPr lang="it-IT" sz="1900" kern="1200" err="1">
              <a:latin typeface="Aptos Display" panose="02110004020202020204"/>
            </a:rPr>
            <a:t>Choose</a:t>
          </a:r>
          <a:r>
            <a:rPr lang="it-IT" sz="1900" kern="1200">
              <a:latin typeface="Aptos Display" panose="02110004020202020204"/>
            </a:rPr>
            <a:t> One </a:t>
          </a:r>
          <a:r>
            <a:rPr lang="it-IT" sz="1900" kern="1200" err="1">
              <a:latin typeface="Aptos Display" panose="02110004020202020204"/>
            </a:rPr>
            <a:t>Neighboring</a:t>
          </a:r>
          <a:r>
            <a:rPr lang="it-IT" sz="1900" kern="1200">
              <a:latin typeface="Aptos Display" panose="02110004020202020204"/>
            </a:rPr>
            <a:t> Cell </a:t>
          </a:r>
          <a:endParaRPr lang="it-IT" sz="1900" kern="1200"/>
        </a:p>
      </dsp:txBody>
      <dsp:txXfrm>
        <a:off x="5039730" y="2047584"/>
        <a:ext cx="1734725" cy="1086430"/>
      </dsp:txXfrm>
    </dsp:sp>
    <dsp:sp modelId="{03178C90-819B-4FCE-B838-4727A14DB314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3770306" y="2869891"/>
              </a:moveTo>
              <a:arcTo wR="1988236" hR="1988236" stAng="15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92720" y="3977048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 Check </a:t>
          </a:r>
          <a:r>
            <a:rPr lang="it-IT" sz="1900" kern="1200" err="1">
              <a:latin typeface="Aptos Display" panose="02110004020202020204"/>
            </a:rPr>
            <a:t>Boundaries</a:t>
          </a:r>
          <a:r>
            <a:rPr lang="it-IT" sz="1900" kern="1200">
              <a:latin typeface="Aptos Display" panose="02110004020202020204"/>
            </a:rPr>
            <a:t> and </a:t>
          </a:r>
          <a:r>
            <a:rPr lang="it-IT" sz="1900" kern="1200" err="1">
              <a:latin typeface="Aptos Display" panose="02110004020202020204"/>
            </a:rPr>
            <a:t>Occupancy</a:t>
          </a:r>
          <a:endParaRPr lang="it-IT" sz="1900" kern="1200" err="1"/>
        </a:p>
      </dsp:txBody>
      <dsp:txXfrm>
        <a:off x="3051493" y="4035821"/>
        <a:ext cx="1734725" cy="1086430"/>
      </dsp:txXfrm>
    </dsp:sp>
    <dsp:sp modelId="{EA28A351-0BAA-490E-A12B-BD5AF2147845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806664" y="3587290"/>
              </a:moveTo>
              <a:arcTo wR="1988236" hR="1988236" stAng="7587686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1004483" y="1988811"/>
          <a:ext cx="1852271" cy="1203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Aptos Display" panose="02110004020202020204"/>
            </a:rPr>
            <a:t> Complete the </a:t>
          </a:r>
          <a:r>
            <a:rPr lang="it-IT" sz="1900" kern="1200" err="1">
              <a:latin typeface="Aptos Display" panose="02110004020202020204"/>
            </a:rPr>
            <a:t>Movement</a:t>
          </a:r>
          <a:endParaRPr lang="it-IT" sz="1900" kern="1200" err="1"/>
        </a:p>
      </dsp:txBody>
      <dsp:txXfrm>
        <a:off x="1063256" y="2047584"/>
        <a:ext cx="1734725" cy="1086430"/>
      </dsp:txXfrm>
    </dsp:sp>
    <dsp:sp modelId="{09215DEC-44AA-4B88-ADF7-3A7962810B0C}">
      <dsp:nvSpPr>
        <dsp:cNvPr id="0" name=""/>
        <dsp:cNvSpPr/>
      </dsp:nvSpPr>
      <dsp:spPr>
        <a:xfrm>
          <a:off x="1930619" y="602562"/>
          <a:ext cx="3976473" cy="3976473"/>
        </a:xfrm>
        <a:custGeom>
          <a:avLst/>
          <a:gdLst/>
          <a:ahLst/>
          <a:cxnLst/>
          <a:rect l="0" t="0" r="0" b="0"/>
          <a:pathLst>
            <a:path>
              <a:moveTo>
                <a:pt x="206167" y="1106582"/>
              </a:moveTo>
              <a:arcTo wR="1988236" hR="1988236" stAng="12379397" swAng="1632918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DA00B-FDEC-4242-ABF9-2625249C11D4}">
      <dsp:nvSpPr>
        <dsp:cNvPr id="0" name=""/>
        <dsp:cNvSpPr/>
      </dsp:nvSpPr>
      <dsp:spPr>
        <a:xfrm>
          <a:off x="2677885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26"/>
              </a:lnTo>
              <a:lnTo>
                <a:pt x="1336916" y="232026"/>
              </a:lnTo>
              <a:lnTo>
                <a:pt x="1336916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123F7-5E21-4A5D-BDCF-A85CC8BEC4BA}">
      <dsp:nvSpPr>
        <dsp:cNvPr id="0" name=""/>
        <dsp:cNvSpPr/>
      </dsp:nvSpPr>
      <dsp:spPr>
        <a:xfrm>
          <a:off x="457058" y="2675158"/>
          <a:ext cx="331466" cy="1016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498"/>
              </a:lnTo>
              <a:lnTo>
                <a:pt x="331466" y="1016498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7DEF0-5450-439B-B493-2C010713AF64}">
      <dsp:nvSpPr>
        <dsp:cNvPr id="0" name=""/>
        <dsp:cNvSpPr/>
      </dsp:nvSpPr>
      <dsp:spPr>
        <a:xfrm>
          <a:off x="1340969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1336916" y="0"/>
              </a:moveTo>
              <a:lnTo>
                <a:pt x="1336916" y="232026"/>
              </a:lnTo>
              <a:lnTo>
                <a:pt x="0" y="232026"/>
              </a:lnTo>
              <a:lnTo>
                <a:pt x="0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0160-5C87-40D2-A771-BA1B4F5A0F0B}">
      <dsp:nvSpPr>
        <dsp:cNvPr id="0" name=""/>
        <dsp:cNvSpPr/>
      </dsp:nvSpPr>
      <dsp:spPr>
        <a:xfrm>
          <a:off x="1572996" y="1326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Choose</a:t>
          </a:r>
          <a:r>
            <a:rPr lang="it-IT" sz="2500" kern="1200">
              <a:latin typeface="Aptos Display" panose="02110004020202020204"/>
            </a:rPr>
            <a:t> an </a:t>
          </a:r>
          <a:r>
            <a:rPr lang="it-IT" sz="2500" kern="1200" err="1">
              <a:latin typeface="Aptos Display" panose="02110004020202020204"/>
            </a:rPr>
            <a:t>Infected</a:t>
          </a:r>
          <a:r>
            <a:rPr lang="it-IT" sz="2500" kern="1200">
              <a:latin typeface="Aptos Display" panose="02110004020202020204"/>
            </a:rPr>
            <a:t> with INC = 1</a:t>
          </a:r>
          <a:endParaRPr lang="it-IT" sz="2500" kern="1200"/>
        </a:p>
      </dsp:txBody>
      <dsp:txXfrm>
        <a:off x="1572996" y="1326"/>
        <a:ext cx="2209778" cy="1104889"/>
      </dsp:txXfrm>
    </dsp:sp>
    <dsp:sp modelId="{AD08DEBC-8E02-4030-A906-2E34FA58B665}">
      <dsp:nvSpPr>
        <dsp:cNvPr id="0" name=""/>
        <dsp:cNvSpPr/>
      </dsp:nvSpPr>
      <dsp:spPr>
        <a:xfrm>
          <a:off x="236080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Probability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/>
            <a:t>μ</a:t>
          </a:r>
          <a:r>
            <a:rPr lang="it-IT" sz="2500" kern="1200">
              <a:latin typeface="Aptos Display" panose="02110004020202020204"/>
            </a:rPr>
            <a:t>: </a:t>
          </a:r>
          <a:r>
            <a:rPr lang="it-IT" sz="2500" kern="1200" err="1">
              <a:latin typeface="Aptos Display" panose="02110004020202020204"/>
            </a:rPr>
            <a:t>Recover</a:t>
          </a:r>
          <a:endParaRPr lang="it-IT" sz="2500" kern="1200"/>
        </a:p>
      </dsp:txBody>
      <dsp:txXfrm>
        <a:off x="236080" y="1570269"/>
        <a:ext cx="2209778" cy="1104889"/>
      </dsp:txXfrm>
    </dsp:sp>
    <dsp:sp modelId="{46604326-BD1A-4378-9825-6B726E50C130}">
      <dsp:nvSpPr>
        <dsp:cNvPr id="0" name=""/>
        <dsp:cNvSpPr/>
      </dsp:nvSpPr>
      <dsp:spPr>
        <a:xfrm>
          <a:off x="788524" y="3139212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50% Chance: </a:t>
          </a:r>
          <a:r>
            <a:rPr lang="it-IT" sz="2500" kern="1200" err="1">
              <a:latin typeface="Aptos Display" panose="02110004020202020204"/>
            </a:rPr>
            <a:t>Immunity</a:t>
          </a:r>
          <a:endParaRPr lang="it-IT" sz="2500" kern="1200" err="1"/>
        </a:p>
      </dsp:txBody>
      <dsp:txXfrm>
        <a:off x="788524" y="3139212"/>
        <a:ext cx="2209778" cy="1104889"/>
      </dsp:txXfrm>
    </dsp:sp>
    <dsp:sp modelId="{94CBF161-2868-4DA1-A50C-212B9E8306FA}">
      <dsp:nvSpPr>
        <dsp:cNvPr id="0" name=""/>
        <dsp:cNvSpPr/>
      </dsp:nvSpPr>
      <dsp:spPr>
        <a:xfrm>
          <a:off x="2909912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>
              <a:latin typeface="Aptos Display"/>
              <a:ea typeface="Calibri"/>
              <a:cs typeface="Calibri"/>
            </a:rPr>
            <a:t>1-</a:t>
          </a:r>
          <a:r>
            <a:rPr lang="it-IT" sz="2500" kern="1200">
              <a:latin typeface="Calibri"/>
              <a:ea typeface="Calibri"/>
              <a:cs typeface="Calibri"/>
            </a:rPr>
            <a:t>μ: Death</a:t>
          </a:r>
        </a:p>
      </dsp:txBody>
      <dsp:txXfrm>
        <a:off x="2909912" y="1570269"/>
        <a:ext cx="2209778" cy="1104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DA00B-FDEC-4242-ABF9-2625249C11D4}">
      <dsp:nvSpPr>
        <dsp:cNvPr id="0" name=""/>
        <dsp:cNvSpPr/>
      </dsp:nvSpPr>
      <dsp:spPr>
        <a:xfrm>
          <a:off x="2677885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26"/>
              </a:lnTo>
              <a:lnTo>
                <a:pt x="1336916" y="232026"/>
              </a:lnTo>
              <a:lnTo>
                <a:pt x="1336916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123F7-5E21-4A5D-BDCF-A85CC8BEC4BA}">
      <dsp:nvSpPr>
        <dsp:cNvPr id="0" name=""/>
        <dsp:cNvSpPr/>
      </dsp:nvSpPr>
      <dsp:spPr>
        <a:xfrm>
          <a:off x="457058" y="2675158"/>
          <a:ext cx="331466" cy="10164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498"/>
              </a:lnTo>
              <a:lnTo>
                <a:pt x="331466" y="1016498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7DEF0-5450-439B-B493-2C010713AF64}">
      <dsp:nvSpPr>
        <dsp:cNvPr id="0" name=""/>
        <dsp:cNvSpPr/>
      </dsp:nvSpPr>
      <dsp:spPr>
        <a:xfrm>
          <a:off x="1340969" y="1106215"/>
          <a:ext cx="1336916" cy="464053"/>
        </a:xfrm>
        <a:custGeom>
          <a:avLst/>
          <a:gdLst/>
          <a:ahLst/>
          <a:cxnLst/>
          <a:rect l="0" t="0" r="0" b="0"/>
          <a:pathLst>
            <a:path>
              <a:moveTo>
                <a:pt x="1336916" y="0"/>
              </a:moveTo>
              <a:lnTo>
                <a:pt x="1336916" y="232026"/>
              </a:lnTo>
              <a:lnTo>
                <a:pt x="0" y="232026"/>
              </a:lnTo>
              <a:lnTo>
                <a:pt x="0" y="464053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0160-5C87-40D2-A771-BA1B4F5A0F0B}">
      <dsp:nvSpPr>
        <dsp:cNvPr id="0" name=""/>
        <dsp:cNvSpPr/>
      </dsp:nvSpPr>
      <dsp:spPr>
        <a:xfrm>
          <a:off x="1572996" y="1326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Choose</a:t>
          </a:r>
          <a:r>
            <a:rPr lang="it-IT" sz="2500" kern="1200">
              <a:latin typeface="Aptos Display" panose="02110004020202020204"/>
            </a:rPr>
            <a:t> an </a:t>
          </a:r>
          <a:r>
            <a:rPr lang="it-IT" sz="2500" kern="1200" err="1">
              <a:latin typeface="Aptos Display" panose="02110004020202020204"/>
            </a:rPr>
            <a:t>Infected</a:t>
          </a:r>
          <a:r>
            <a:rPr lang="it-IT" sz="2500" kern="1200">
              <a:latin typeface="Aptos Display" panose="02110004020202020204"/>
            </a:rPr>
            <a:t> with INC = 1</a:t>
          </a:r>
          <a:endParaRPr lang="it-IT" sz="2500" kern="1200"/>
        </a:p>
      </dsp:txBody>
      <dsp:txXfrm>
        <a:off x="1572996" y="1326"/>
        <a:ext cx="2209778" cy="1104889"/>
      </dsp:txXfrm>
    </dsp:sp>
    <dsp:sp modelId="{AD08DEBC-8E02-4030-A906-2E34FA58B665}">
      <dsp:nvSpPr>
        <dsp:cNvPr id="0" name=""/>
        <dsp:cNvSpPr/>
      </dsp:nvSpPr>
      <dsp:spPr>
        <a:xfrm>
          <a:off x="236080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Probability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/>
            <a:t>μ</a:t>
          </a:r>
          <a:r>
            <a:rPr lang="it-IT" sz="2500" kern="1200">
              <a:latin typeface="Aptos Display" panose="02110004020202020204"/>
            </a:rPr>
            <a:t>: </a:t>
          </a:r>
          <a:r>
            <a:rPr lang="it-IT" sz="2500" kern="1200" err="1">
              <a:latin typeface="Aptos Display" panose="02110004020202020204"/>
            </a:rPr>
            <a:t>Recover</a:t>
          </a:r>
          <a:endParaRPr lang="it-IT" sz="2500" kern="1200"/>
        </a:p>
      </dsp:txBody>
      <dsp:txXfrm>
        <a:off x="236080" y="1570269"/>
        <a:ext cx="2209778" cy="1104889"/>
      </dsp:txXfrm>
    </dsp:sp>
    <dsp:sp modelId="{46604326-BD1A-4378-9825-6B726E50C130}">
      <dsp:nvSpPr>
        <dsp:cNvPr id="0" name=""/>
        <dsp:cNvSpPr/>
      </dsp:nvSpPr>
      <dsp:spPr>
        <a:xfrm>
          <a:off x="788524" y="3139212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50% Chance: </a:t>
          </a:r>
          <a:r>
            <a:rPr lang="it-IT" sz="2500" kern="1200" err="1">
              <a:latin typeface="Aptos Display" panose="02110004020202020204"/>
            </a:rPr>
            <a:t>Immunity</a:t>
          </a:r>
          <a:endParaRPr lang="it-IT" sz="2500" kern="1200" err="1"/>
        </a:p>
      </dsp:txBody>
      <dsp:txXfrm>
        <a:off x="788524" y="3139212"/>
        <a:ext cx="2209778" cy="1104889"/>
      </dsp:txXfrm>
    </dsp:sp>
    <dsp:sp modelId="{94CBF161-2868-4DA1-A50C-212B9E8306FA}">
      <dsp:nvSpPr>
        <dsp:cNvPr id="0" name=""/>
        <dsp:cNvSpPr/>
      </dsp:nvSpPr>
      <dsp:spPr>
        <a:xfrm>
          <a:off x="2909912" y="1570269"/>
          <a:ext cx="2209778" cy="11048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 err="1">
              <a:latin typeface="Aptos Display" panose="02110004020202020204"/>
            </a:rPr>
            <a:t>Probabilty</a:t>
          </a:r>
          <a:r>
            <a:rPr lang="it-IT" sz="2500" kern="1200">
              <a:latin typeface="Aptos Display" panose="02110004020202020204"/>
            </a:rPr>
            <a:t> </a:t>
          </a:r>
          <a:r>
            <a:rPr lang="it-IT" sz="2500" kern="1200">
              <a:latin typeface="Aptos Display"/>
              <a:ea typeface="Calibri"/>
              <a:cs typeface="Calibri"/>
            </a:rPr>
            <a:t>1-</a:t>
          </a:r>
          <a:r>
            <a:rPr lang="it-IT" sz="2500" kern="1200">
              <a:latin typeface="Calibri"/>
              <a:ea typeface="Calibri"/>
              <a:cs typeface="Calibri"/>
            </a:rPr>
            <a:t>μ: Death</a:t>
          </a:r>
        </a:p>
      </dsp:txBody>
      <dsp:txXfrm>
        <a:off x="2909912" y="1570269"/>
        <a:ext cx="2209778" cy="11048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04008" y="2574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 err="1">
              <a:latin typeface="Aptos Display" panose="02110004020202020204"/>
            </a:rPr>
            <a:t>Choose</a:t>
          </a:r>
          <a:r>
            <a:rPr lang="it-IT" sz="1500" b="0" kern="1200">
              <a:latin typeface="Aptos Display" panose="02110004020202020204"/>
            </a:rPr>
            <a:t> An infected Agent</a:t>
          </a:r>
          <a:endParaRPr lang="it-IT" sz="1500" b="0" kern="1200"/>
        </a:p>
      </dsp:txBody>
      <dsp:txXfrm>
        <a:off x="2961503" y="60069"/>
        <a:ext cx="1696991" cy="1062798"/>
      </dsp:txXfrm>
    </dsp:sp>
    <dsp:sp modelId="{2AC26DBD-88F9-42DD-9759-19EE2F1A3C5B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100747" y="380720"/>
              </a:moveTo>
              <a:arcTo wR="1944902" hR="1944902" stAng="183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848910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Decrement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Incubation</a:t>
          </a:r>
          <a:r>
            <a:rPr lang="it-IT" sz="1500" kern="1200">
              <a:latin typeface="Aptos Display" panose="02110004020202020204"/>
            </a:rPr>
            <a:t> Days </a:t>
          </a:r>
          <a:endParaRPr lang="it-IT" sz="1500" kern="1200"/>
        </a:p>
      </dsp:txBody>
      <dsp:txXfrm>
        <a:off x="4906405" y="2004971"/>
        <a:ext cx="1696991" cy="1062798"/>
      </dsp:txXfrm>
    </dsp:sp>
    <dsp:sp modelId="{03178C90-819B-4FCE-B838-4727A14DB314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688124" y="2807353"/>
              </a:moveTo>
              <a:arcTo wR="1944902" hR="1944902" stAng="15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04008" y="3892379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Examine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Moore </a:t>
          </a:r>
          <a:r>
            <a:rPr lang="it-IT" sz="1500" kern="1200" err="1">
              <a:latin typeface="Aptos Display" panose="02110004020202020204"/>
            </a:rPr>
            <a:t>Neighborhood</a:t>
          </a:r>
          <a:endParaRPr lang="it-IT" sz="1500" kern="1200" err="1"/>
        </a:p>
      </dsp:txBody>
      <dsp:txXfrm>
        <a:off x="2961503" y="3949874"/>
        <a:ext cx="1696991" cy="1062798"/>
      </dsp:txXfrm>
    </dsp:sp>
    <dsp:sp modelId="{EA28A351-0BAA-490E-A12B-BD5AF2147845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789056" y="3509084"/>
              </a:moveTo>
              <a:arcTo wR="1944902" hR="1944902" stAng="75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959105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For </a:t>
          </a:r>
          <a:r>
            <a:rPr lang="it-IT" sz="1500" kern="1200" err="1">
              <a:latin typeface="Aptos Display" panose="02110004020202020204"/>
            </a:rPr>
            <a:t>each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Neighbor</a:t>
          </a:r>
          <a:r>
            <a:rPr lang="it-IT" sz="1500" kern="1200">
              <a:latin typeface="Aptos Display" panose="02110004020202020204"/>
            </a:rPr>
            <a:t>  Compute S*β &gt;? Ith</a:t>
          </a:r>
          <a:endParaRPr lang="it-IT" sz="1500" kern="1200"/>
        </a:p>
      </dsp:txBody>
      <dsp:txXfrm>
        <a:off x="1016600" y="2004971"/>
        <a:ext cx="1696991" cy="1062798"/>
      </dsp:txXfrm>
    </dsp:sp>
    <dsp:sp modelId="{09215DEC-44AA-4B88-ADF7-3A7962810B0C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201680" y="1082451"/>
              </a:moveTo>
              <a:arcTo wR="1944902" hR="1944902" stAng="123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04008" y="2574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 err="1">
              <a:latin typeface="Aptos Display" panose="02110004020202020204"/>
            </a:rPr>
            <a:t>Choose</a:t>
          </a:r>
          <a:r>
            <a:rPr lang="it-IT" sz="1500" b="0" kern="1200">
              <a:latin typeface="Aptos Display" panose="02110004020202020204"/>
            </a:rPr>
            <a:t> An infected Agent</a:t>
          </a:r>
          <a:endParaRPr lang="it-IT" sz="1500" b="0" kern="1200"/>
        </a:p>
      </dsp:txBody>
      <dsp:txXfrm>
        <a:off x="2961503" y="60069"/>
        <a:ext cx="1696991" cy="1062798"/>
      </dsp:txXfrm>
    </dsp:sp>
    <dsp:sp modelId="{2AC26DBD-88F9-42DD-9759-19EE2F1A3C5B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100747" y="380720"/>
              </a:moveTo>
              <a:arcTo wR="1944902" hR="1944902" stAng="183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848910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Decrement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Incubation</a:t>
          </a:r>
          <a:r>
            <a:rPr lang="it-IT" sz="1500" kern="1200">
              <a:latin typeface="Aptos Display" panose="02110004020202020204"/>
            </a:rPr>
            <a:t> Days </a:t>
          </a:r>
          <a:endParaRPr lang="it-IT" sz="1500" kern="1200"/>
        </a:p>
      </dsp:txBody>
      <dsp:txXfrm>
        <a:off x="4906405" y="2004971"/>
        <a:ext cx="1696991" cy="1062798"/>
      </dsp:txXfrm>
    </dsp:sp>
    <dsp:sp modelId="{03178C90-819B-4FCE-B838-4727A14DB314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688124" y="2807353"/>
              </a:moveTo>
              <a:arcTo wR="1944902" hR="1944902" stAng="15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04008" y="3892379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Examine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Moore </a:t>
          </a:r>
          <a:r>
            <a:rPr lang="it-IT" sz="1500" kern="1200" err="1">
              <a:latin typeface="Aptos Display" panose="02110004020202020204"/>
            </a:rPr>
            <a:t>Neighborhood</a:t>
          </a:r>
          <a:endParaRPr lang="it-IT" sz="1500" kern="1200" err="1"/>
        </a:p>
      </dsp:txBody>
      <dsp:txXfrm>
        <a:off x="2961503" y="3949874"/>
        <a:ext cx="1696991" cy="1062798"/>
      </dsp:txXfrm>
    </dsp:sp>
    <dsp:sp modelId="{EA28A351-0BAA-490E-A12B-BD5AF2147845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789056" y="3509084"/>
              </a:moveTo>
              <a:arcTo wR="1944902" hR="1944902" stAng="75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959105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For </a:t>
          </a:r>
          <a:r>
            <a:rPr lang="it-IT" sz="1500" kern="1200" err="1">
              <a:latin typeface="Aptos Display" panose="02110004020202020204"/>
            </a:rPr>
            <a:t>each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Neighbor</a:t>
          </a:r>
          <a:r>
            <a:rPr lang="it-IT" sz="1500" kern="1200">
              <a:latin typeface="Aptos Display" panose="02110004020202020204"/>
            </a:rPr>
            <a:t>  Compute S*β &gt;? Ith</a:t>
          </a:r>
          <a:endParaRPr lang="it-IT" sz="1500" kern="1200"/>
        </a:p>
      </dsp:txBody>
      <dsp:txXfrm>
        <a:off x="1016600" y="2004971"/>
        <a:ext cx="1696991" cy="1062798"/>
      </dsp:txXfrm>
    </dsp:sp>
    <dsp:sp modelId="{09215DEC-44AA-4B88-ADF7-3A7962810B0C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201680" y="1082451"/>
              </a:moveTo>
              <a:arcTo wR="1944902" hR="1944902" stAng="123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5FC96-3135-4098-827E-2ABED4DE1D87}">
      <dsp:nvSpPr>
        <dsp:cNvPr id="0" name=""/>
        <dsp:cNvSpPr/>
      </dsp:nvSpPr>
      <dsp:spPr>
        <a:xfrm>
          <a:off x="2904008" y="2574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>
              <a:latin typeface="Aptos Display" panose="02110004020202020204"/>
            </a:rPr>
            <a:t> </a:t>
          </a:r>
          <a:r>
            <a:rPr lang="it-IT" sz="1500" b="0" kern="1200" err="1">
              <a:latin typeface="Aptos Display" panose="02110004020202020204"/>
            </a:rPr>
            <a:t>Choose</a:t>
          </a:r>
          <a:r>
            <a:rPr lang="it-IT" sz="1500" b="0" kern="1200">
              <a:latin typeface="Aptos Display" panose="02110004020202020204"/>
            </a:rPr>
            <a:t> An infected Agent</a:t>
          </a:r>
          <a:endParaRPr lang="it-IT" sz="1500" b="0" kern="1200"/>
        </a:p>
      </dsp:txBody>
      <dsp:txXfrm>
        <a:off x="2961503" y="60069"/>
        <a:ext cx="1696991" cy="1062798"/>
      </dsp:txXfrm>
    </dsp:sp>
    <dsp:sp modelId="{2AC26DBD-88F9-42DD-9759-19EE2F1A3C5B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100747" y="380720"/>
              </a:moveTo>
              <a:arcTo wR="1944902" hR="1944902" stAng="183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BBEDF-52B9-461F-8C3A-451FBB629FFA}">
      <dsp:nvSpPr>
        <dsp:cNvPr id="0" name=""/>
        <dsp:cNvSpPr/>
      </dsp:nvSpPr>
      <dsp:spPr>
        <a:xfrm>
          <a:off x="4848910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Decrement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Incubation</a:t>
          </a:r>
          <a:r>
            <a:rPr lang="it-IT" sz="1500" kern="1200">
              <a:latin typeface="Aptos Display" panose="02110004020202020204"/>
            </a:rPr>
            <a:t> Days </a:t>
          </a:r>
          <a:endParaRPr lang="it-IT" sz="1500" kern="1200"/>
        </a:p>
      </dsp:txBody>
      <dsp:txXfrm>
        <a:off x="4906405" y="2004971"/>
        <a:ext cx="1696991" cy="1062798"/>
      </dsp:txXfrm>
    </dsp:sp>
    <dsp:sp modelId="{03178C90-819B-4FCE-B838-4727A14DB314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3688124" y="2807353"/>
              </a:moveTo>
              <a:arcTo wR="1944902" hR="1944902" stAng="15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B0840-EBCE-4807-905B-9193EA776342}">
      <dsp:nvSpPr>
        <dsp:cNvPr id="0" name=""/>
        <dsp:cNvSpPr/>
      </dsp:nvSpPr>
      <dsp:spPr>
        <a:xfrm>
          <a:off x="2904008" y="3892379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Examine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its</a:t>
          </a:r>
          <a:r>
            <a:rPr lang="it-IT" sz="1500" kern="1200">
              <a:latin typeface="Aptos Display" panose="02110004020202020204"/>
            </a:rPr>
            <a:t> Moore </a:t>
          </a:r>
          <a:r>
            <a:rPr lang="it-IT" sz="1500" kern="1200" err="1">
              <a:latin typeface="Aptos Display" panose="02110004020202020204"/>
            </a:rPr>
            <a:t>Neighborhood</a:t>
          </a:r>
          <a:endParaRPr lang="it-IT" sz="1500" kern="1200" err="1"/>
        </a:p>
      </dsp:txBody>
      <dsp:txXfrm>
        <a:off x="2961503" y="3949874"/>
        <a:ext cx="1696991" cy="1062798"/>
      </dsp:txXfrm>
    </dsp:sp>
    <dsp:sp modelId="{EA28A351-0BAA-490E-A12B-BD5AF2147845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789056" y="3509084"/>
              </a:moveTo>
              <a:arcTo wR="1944902" hR="1944902" stAng="7587743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63913-C291-46E2-82A6-31C677CFCE12}">
      <dsp:nvSpPr>
        <dsp:cNvPr id="0" name=""/>
        <dsp:cNvSpPr/>
      </dsp:nvSpPr>
      <dsp:spPr>
        <a:xfrm>
          <a:off x="959105" y="1947476"/>
          <a:ext cx="1811981" cy="117778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latin typeface="Aptos Display" panose="02110004020202020204"/>
            </a:rPr>
            <a:t> For </a:t>
          </a:r>
          <a:r>
            <a:rPr lang="it-IT" sz="1500" kern="1200" err="1">
              <a:latin typeface="Aptos Display" panose="02110004020202020204"/>
            </a:rPr>
            <a:t>each</a:t>
          </a:r>
          <a:r>
            <a:rPr lang="it-IT" sz="1500" kern="1200">
              <a:latin typeface="Aptos Display" panose="02110004020202020204"/>
            </a:rPr>
            <a:t> </a:t>
          </a:r>
          <a:r>
            <a:rPr lang="it-IT" sz="1500" kern="1200" err="1">
              <a:latin typeface="Aptos Display" panose="02110004020202020204"/>
            </a:rPr>
            <a:t>Neighbor</a:t>
          </a:r>
          <a:r>
            <a:rPr lang="it-IT" sz="1500" kern="1200">
              <a:latin typeface="Aptos Display" panose="02110004020202020204"/>
            </a:rPr>
            <a:t>  Compute S*β &gt;? Ith</a:t>
          </a:r>
          <a:endParaRPr lang="it-IT" sz="1500" kern="1200"/>
        </a:p>
      </dsp:txBody>
      <dsp:txXfrm>
        <a:off x="1016600" y="2004971"/>
        <a:ext cx="1696991" cy="1062798"/>
      </dsp:txXfrm>
    </dsp:sp>
    <dsp:sp modelId="{09215DEC-44AA-4B88-ADF7-3A7962810B0C}">
      <dsp:nvSpPr>
        <dsp:cNvPr id="0" name=""/>
        <dsp:cNvSpPr/>
      </dsp:nvSpPr>
      <dsp:spPr>
        <a:xfrm>
          <a:off x="1865096" y="591468"/>
          <a:ext cx="3889804" cy="3889804"/>
        </a:xfrm>
        <a:custGeom>
          <a:avLst/>
          <a:gdLst/>
          <a:ahLst/>
          <a:cxnLst/>
          <a:rect l="0" t="0" r="0" b="0"/>
          <a:pathLst>
            <a:path>
              <a:moveTo>
                <a:pt x="201680" y="1082451"/>
              </a:moveTo>
              <a:arcTo wR="1944902" hR="1944902" stAng="12379422" swAng="1632835"/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73B73EC-0B5A-37D3-F020-41C871E0033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96DAE-41AD-0C4B-3539-B0551FCAFDA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91C62F-3A68-D242-941D-2E2B4DF30FD0}" type="datetime1">
              <a: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19/06/25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CFEA93-9405-A2BB-FBB0-AA5F22E5AFA6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7B1EEE-1D14-80F9-9DB9-4857ABAA583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E3874B-C52E-5C46-BB3D-2D3F606AD6AD}" type="slidenum">
              <a:t>‹#›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185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A5618E2-E4DD-97BF-340D-31781CF85F7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9E92D79-A727-DC4A-6A19-9989E85BA2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9F434E-14DB-D34C-923E-817316B1BF4F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8EC6D3E1-A983-03E9-C19D-ABE52C077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61C5FC05-6E77-462B-0C3B-BC918B1151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lo stile del titolo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CD1545-E4CF-DE25-19B6-9C882991D96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122770-E61A-E1F6-BDA2-6D50C41A43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57F8BF7-0C02-6C42-B67A-5D89771F041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1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12E1AF-9228-0416-D6D8-DCE7332E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0DC366-82DF-390B-A3AE-0B5F72A231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FDF65E-12BC-48CA-44EA-D01CDFF2C4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F9CFFF1B-D457-0544-BE88-C00E40CF33AC}" type="slidenum">
              <a:t>1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F3E91-E5B4-5F3A-445F-36C73590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6121AF8-5799-B9E2-FAAF-B76C58E2E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070DD06-6745-CC8A-145C-44900D3A78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9B65BF-E335-9687-CCD0-FCE78177BE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018E86-7E07-3A4E-B31C-D59B5AF8EE94}" type="slidenum"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78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F5375-E687-9D89-A1AA-076F49A1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2407435-2BC7-3A5B-0865-D7EE09F2F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58AC437-6ADD-D7F9-B637-4BED9E0167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219DBA-DFA1-2077-575E-DE88F4EA82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018E86-7E07-3A4E-B31C-D59B5AF8EE94}" type="slidenum"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6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42-FFD7-609D-09A7-32A68582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26C1291-CD45-DBFB-7E81-910975E47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56270D5-C380-408D-0A7D-4C9EF4B3E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75F1F0-0699-E0CC-09F2-8096BCB91B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21F20FA-109F-B945-BBD7-83673232B0E6}" type="slidenum"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53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10F7-A110-E503-F026-C9959646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676C33-09A2-2D35-5A11-991FD5FD9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B26670-2076-4DE9-614B-051A6E7978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0C8D53-63CB-BDD6-7A59-599D0E3A86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21F20FA-109F-B945-BBD7-83673232B0E6}" type="slidenum"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477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31EFE6-BF10-512E-BFC8-4CABBED65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43F753-CF0A-AB3C-6B65-6EA27AC626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A3F537-1364-B006-478F-31EC3102A3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CD740F8-CBEF-0246-84CB-93B637F35D6B}" type="slidenum">
              <a:t>14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87274B-A699-8100-ED49-847936B4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9756F51-2ED2-9DA8-9D53-EB8366B021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52A3A0-C0B2-DBE7-D694-C9F7716F62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0018E86-7E07-3A4E-B31C-D59B5AF8EE94}" type="slidenum">
              <a:t>15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C9858D-A0D8-B193-339F-F56300FB1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234A9E9-B796-BE81-F405-1C82788477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9B5BAB-878E-0F10-8EEF-57873A95DF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8F2ABF97-CC1B-6E48-935F-92CDF146D6B1}" type="slidenum">
              <a:t>16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C06E56-5300-87C5-3D51-7FA99390C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FDB73F-57DB-ED1C-D51F-F3D821D417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99E01-A7EE-C4BF-2D75-B374A389710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001EB31-5F71-9642-892C-7E4241F5F505}" type="slidenum"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0FF1D7-B954-49D0-4736-F9DFAA24C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E5A9F6-43CD-1A11-7A2D-B49C9E92A5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8301CC-085A-D859-AD3D-7041C72ED1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82E9AD5-5EA5-CC49-A435-3773B80C9EE4}" type="slidenum"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30EEED6-F5B4-AC1C-789F-C504E1647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81B551-3189-FA9C-5F9F-B654601A3C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EC5AA3-1FC8-886C-8CA9-B75DE83FB8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744E77A-EFD9-7B4B-9170-9892C8D11D1A}" type="slidenum">
              <a:t>19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1913CBE-F2FD-6653-D00B-066E9D4D6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16003C-649E-7D20-0DF2-75805B8000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B9A734-EE59-161A-5B3D-F35BD4575C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8542C13-8652-AA40-B1EA-E773E9F49F56}" type="slidenum"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9A2ECF-9FC9-C070-1E66-C526AA9BA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604686-6811-761C-AAF0-DB201C8477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DBBBF5-8A9E-DECC-5801-B7AB537876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4A57F02-B4E1-7A45-9A2C-24827D9A3E63}" type="slidenum">
              <a:t>20</a:t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6C2D7A-E53D-7ABF-9705-0502C68FB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DE59C2-1E00-CFB3-9D1A-EB59CC45F3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E14D7D-389E-4A59-A618-F74FA08423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4B79AE8-E7FE-7249-AB41-1144C5DD2ED8}" type="slidenum">
              <a:t>21</a:t>
            </a:fld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A524708-1673-CEB4-F6A8-C73EC5457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C8866D-F9D0-672F-289C-38541CBD16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C223AA-5D79-0734-1CEA-CEF7F79BC0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ED0BE51-A0A8-4045-9A9C-EFCDED5038B3}" type="slidenum">
              <a:t>22</a:t>
            </a:fld>
            <a:endParaRPr 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E70C1A-F627-009E-97D3-CBD9A1528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7E7464-5C90-2EC3-521A-29CEDEE0A7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5CEA40-BF68-E59E-5177-CE3C9899FE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62AB302-7341-4A45-BB5F-AF338AA9A748}" type="slidenum">
              <a:t>23</a:t>
            </a:fld>
            <a:endParaRPr 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F9B44-332F-4AB3-E1F4-DEB7FB3E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ABBAB5-BD98-7756-7962-CD83B55B9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DAC817-F11C-8A17-8E34-42E4D8D406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D6CAFC-9C34-6561-7352-8F64A1B43F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62AB302-7341-4A45-BB5F-AF338AA9A748}" type="slidenum"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126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502E-AEFE-A59C-D174-8E0A7929D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7A4F18-93F0-1DF4-4421-F34BA28FB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BC5B4A-43B8-1B95-305A-BF81EC8B7C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536AFC-DE51-1672-5609-3519AD30D8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62AB302-7341-4A45-BB5F-AF338AA9A748}" type="slidenum"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784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02D7-B913-5BC9-E6D5-F9AAAA7C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7935955-D0D9-3C4C-1582-41CD6A760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9B9CEE-4A64-7D9D-BB21-7A2377428E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CD9B81-5A2E-422B-3880-2EB42CC0D1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62AB302-7341-4A45-BB5F-AF338AA9A748}" type="slidenum"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48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26F77D-4FE8-7E94-7631-4552BD1B4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C3B1731-28AF-76BF-8A7A-7CBC682A81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E2FD48-E079-5D51-037C-67492665EF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27</a:t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596C4-5B2E-0A4B-9FE0-5A9BDC8B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680C9FF-737F-67DE-545A-9814CA675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980DC8A-AC87-6C8D-F06D-A9991A6337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6809D8-3573-F93A-7A02-5389D5EA4BA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318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218B-8A7A-A327-7C9A-9A47E5791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E22C8D8-F45C-259E-0DBA-0EC50CDF5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6D662C4-0778-E694-2EB0-F3766414A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AB9A50-39B1-1031-BFDF-41EED4714F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08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904565-CEA9-5DD0-9B10-CFF3C44D4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5BD0F06-41BB-34A1-9CCD-7FB00BFB37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987EA0-488C-AD43-BED4-6DD6372C11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A0A08EBA-EE55-C34F-82D6-B4C511E03F09}" type="slidenum"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E9EE-20C1-A7C5-004E-CDE7F9CF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0144D1-1EE7-0DC9-7225-CF74B3E91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466864-85F9-13C3-C989-D0CB871256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405729-5C21-7561-DD37-DAB870ACA1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569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6FCA-7DA5-B5D9-888B-1E816736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7EEDFF-A71B-F747-4861-38D071B7D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07E4D9-221B-8B00-593A-494AB30D03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9FDBCB-22A3-69CC-B697-F074518DA0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395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D55D-4F30-95B5-582E-0C188D3C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5739151-9D00-345B-DDBB-B2172B92E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5731A94-E5DF-C71D-B19B-2447505B47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93FA6F-6F3E-D470-8BA2-172E8A1383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0A149A3B-AC1C-194E-9998-80DB2CC40DD3}" type="slidenum"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393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B452-3E7F-F8C4-F54F-98CA1E4B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9585A2F-1A5F-6602-574C-45166CC30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C496CDC-5C5B-5884-1EA7-C7BB876680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FEAF36-FF15-D293-3EC8-F2185DAECE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CD740F8-CBEF-0246-84CB-93B637F35D6B}" type="slidenum"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773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0C8C9-AF9A-D56D-2A4C-6BC792D4D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2763FA-880F-F19D-E80B-8B62BADDB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5878BB-4746-03C0-973F-B1A5B6910D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5C59BC-163B-5CA0-74F1-C857B12F6D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CD740F8-CBEF-0246-84CB-93B637F35D6B}" type="slidenum"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236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2EF67AB-B843-C855-C837-78B1A07C6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554BFE5-E885-838C-0FF5-096FA59AF2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DB6849-AEEA-A045-5650-9F5AB8E2D6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2F66700-020D-4644-906C-651E6B7191E8}" type="slidenum">
              <a:t>35</a:t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31CE70-7EF6-611A-1D5D-82A05C521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424698-E04E-3575-C8C5-A3EFDA8156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95DBC4-E989-CCB5-0AF1-280497A59A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A388659-5EEB-504E-97ED-7033D6DA11DC}" type="slidenum">
              <a:t>36</a:t>
            </a:fld>
            <a:endParaRPr lang="it-I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12C357-3FD8-63DA-57F6-7397748A2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C95EC66-07BB-FC4B-E328-0B64CA3E8D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FCB668-B147-EE0B-E178-72CB89497C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6965E7D-C8EC-B14A-9C3F-BB115D29250A}" type="slidenum">
              <a:t>37</a:t>
            </a:fld>
            <a:endParaRPr lang="it-I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045A4DD-4A36-74CA-6C71-3698A738B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25CCDA-4636-391D-0E88-D0252A5126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355626-F656-7F8E-1757-B1FAF38A0A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177BEAC-4837-AE41-BA46-A8A9CBB84F6B}" type="slidenum">
              <a:t>38</a:t>
            </a:fld>
            <a:endParaRPr lang="it-I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C2D5E9-CD71-50F5-153D-3513543C7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45EE236-D706-FCE4-782C-84DDB40A52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C6E00A-DDE4-C768-719F-10267622E7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F74138B-C6D4-4046-A48E-EB16C70D1171}" type="slidenum">
              <a:t>39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FBA4980-48C4-335A-6E6C-A0C2880E8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4209B5-950F-F597-1984-DE551EAA89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D3AF03-0374-33F8-E3E1-A85511384F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08B0070-EA3B-2F4F-8A9E-F27956F1661D}" type="slidenum"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FB47D74-B6EC-EB25-4533-E566920B9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74B4AF-3471-6D90-A6AE-220E48A0BB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093FCC-0653-23AF-82D2-AE436EC263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8DCB64F-4514-C24D-BC1C-DAD8639A4419}" type="slidenum">
              <a:t>40</a:t>
            </a:fld>
            <a:endParaRPr lang="it-IT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B0ED6C-7656-E8F2-D46C-0EBD1A44E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B18A6B-D6D9-E937-7B46-5F7357BC11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E24746-B46C-E5A9-93E0-6D8E271A7A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C61F194-0C08-AB45-AB43-48019EC41344}" type="slidenum"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FD73365-F2FB-BBD8-CD2F-1B9D3EE69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261E9F-78E7-4D3B-49C9-4A08076341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470842-65BA-657E-3E24-59910C4E08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F31DC0A-418D-2843-A583-42166F1613BF}" type="slidenum">
              <a:t>42</a:t>
            </a:fld>
            <a:endParaRPr lang="it-IT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95C827-ACFB-EC4F-F437-5DF0B9723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7D330A-528F-F6E6-88CA-D2EA1F8EC1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85CF90-4EE0-CA0B-5D17-B1DAB56CA6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CFC65C2-CFC0-5F4F-9D4F-89A44ABD0A42}" type="slidenum"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CDE166-A40F-0F87-BD5A-0C93F8696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4C5FF8-DD1E-AA26-52C6-CAEB0D8CBD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0F1FAF-7884-9E3B-2D0E-1350B2209A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0D3D898-3BCA-A047-AD68-0C29BAF739AA}" type="slidenum">
              <a:t>44</a:t>
            </a:fld>
            <a:endParaRPr lang="it-IT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7F828D-E845-43D9-1979-5AE3E3F61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902BF7-3A7B-AF49-39AA-8330A67044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ED88EF-29B6-6891-129C-1CB03C34BC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3F7414C-A666-084D-BFED-8C0CA9BC08DB}" type="slidenum">
              <a:t>45</a:t>
            </a:fld>
            <a:endParaRPr lang="it-IT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B4D03B-F3AC-62F9-DE11-3A2591464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EFE50C-1EBE-1185-7BE2-299EC6E6C4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E71541-7DA0-E3B3-9FA3-FC6613A095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05C9212-CD53-BB43-A271-BA305C976627}" type="slidenum">
              <a:t>46</a:t>
            </a:fld>
            <a:endParaRPr lang="it-IT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958F32A-BCE6-E61C-069E-F9CDAE867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1FEF193-0604-6616-0E50-0B536B6FC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B387DC-A612-0D48-0EEB-C294FD4897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08A059E-D74C-584C-BC1B-A6C2B38FC325}" type="slidenum">
              <a:t>47</a:t>
            </a:fld>
            <a:endParaRPr lang="it-IT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14DDA-4C68-FCA7-5755-3AA4D2F8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B972F0-6D6E-39A7-543F-C240C11A9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A36A90-D35A-18FE-901F-89567E7B67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C33993-CFDE-9BCD-0DC3-EEFFBFF3C8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08A059E-D74C-584C-BC1B-A6C2B38FC325}" type="slidenum"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826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A023D-0B63-4316-012D-5EBD554D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3CD45A1-FB52-46ED-3449-E6C85CE3E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66B0208-4BE2-1179-9E89-F95C06D0C8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F30E2E-C16B-D0E6-AD62-249AE5ABCFF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08A059E-D74C-584C-BC1B-A6C2B38FC325}" type="slidenum"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28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476298-5F06-5762-5B24-8463C2812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42E7B27-E381-EBF4-3F77-16065D642C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BDD062-F476-52F8-710B-65628E7DD5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F0A0E12-6FDC-8442-911E-FE7DF19B43B8}" type="slidenum"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80D228C-EBF7-DAF9-D88D-C059F4C7A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CE26952-DAD3-52A1-A244-863C014F37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A45A9E-6B4B-19DF-6B48-E648EA1CD8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5309FC9-7A01-5F49-9405-0B1F9BBD7090}" type="slidenum">
              <a:t>50</a:t>
            </a:fld>
            <a:endParaRPr lang="it-IT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00A9-7162-0CA9-46AF-B30F610C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816B82-7775-061A-E7D1-19948F889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AE6FCA-C230-7853-60A0-9D9ACCA3B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3BFAB7-42A6-AFA3-0465-7BC293F488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9D2FBCB-88F2-E74B-8110-63DD707BE028}" type="slidenum"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3717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5F3AEF-C8D3-237C-835A-1E56775C1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244FE5-67C5-4E01-4C5F-6FBB00B73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2D3DE5-AB5D-5132-ABC7-9B4F01B8AF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C26D0A9-40C3-4E41-B663-B73F9FFA98C2}" type="slidenum">
              <a:t>52</a:t>
            </a:fld>
            <a:endParaRPr lang="it-IT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1952AC-EF1E-3747-35E1-24F343EE4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3D6A761-661F-B345-86F9-241692C027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27AC28-36F2-24D9-E598-A7ACF3C620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8E41EFB-A6D7-5C41-8D4B-3A4493FF1718}" type="slidenum">
              <a:t>53</a:t>
            </a:fld>
            <a:endParaRPr lang="it-IT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D944A-338F-3D09-ACFD-D07B091B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E7DB20-DA00-EC31-8EC5-88F85892C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EDA3CF-FACE-771A-E439-406E1378A6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057572-0CC1-C626-9D18-BE4F1D6E48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C0F3F35-EAB3-AA43-9552-CE9AD5828BF2}" type="slidenum"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1828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C4C037-5D91-53E1-C46E-C8C489EA5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BF09D7-FBD8-D43E-BFC8-088717C46D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C8AE38-1685-86EB-183B-EF6653EE0A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6226BC10-8138-D141-8A10-581EA37480E4}" type="slidenum">
              <a:t>55</a:t>
            </a:fld>
            <a:endParaRPr lang="it-IT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511800-3BFE-982A-0F18-3DFB7EAF2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FBFA72-6730-92C1-9A98-5FD60AD946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512650-CA0A-1384-C356-1F452F0DA6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6B27C9A-A680-464A-AFA6-E5E212B81AEB}" type="slidenum">
              <a:t>56</a:t>
            </a:fld>
            <a:endParaRPr lang="it-IT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8DB36-8DB5-481E-AC17-0F1BD347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6A69B9-60B6-82BD-38ED-7B4AD4213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C3157E-6853-7152-41A6-6D506FAF17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F8E929-2924-C978-D2B3-732C78F1E8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76B27C9A-A680-464A-AFA6-E5E212B81AEB}" type="slidenum"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65766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A0A35D-A601-4FA1-DB9E-9C14EFD32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255798-A791-ACA9-60F1-0B5063B621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D3AFCE-AC5F-CBEF-2367-9A34441825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73AD9DF-ABD3-3749-981B-A6963B6AAE28}" type="slidenum">
              <a:t>58</a:t>
            </a:fld>
            <a:endParaRPr lang="it-IT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6A39-9CB6-61CB-CBC6-471A6D201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A9085C6-8B98-8064-47C3-B955B47D3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9C5668-1EE1-1499-27BE-9000A458CE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A06346-E345-79D8-E73D-409F996BDE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73AD9DF-ABD3-3749-981B-A6963B6AAE28}" type="slidenum"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D359DB3-384E-D1D2-5AD4-9D134AE50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3033662-9418-426B-E005-A8581B483F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F24D64-CF76-3D7D-B6DE-9B1C0928A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80CC693-21D4-6144-8D13-5719E01C1861}" type="slidenum"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F96F876-3519-6C92-5A57-DC1209956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BD289E-6270-6D6C-F24C-E222BC44B7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BB371C-D41E-C84A-ED72-7221FB181D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4982115-FB6C-3240-A415-DE08302AB21C}" type="slidenum">
              <a:t>60</a:t>
            </a:fld>
            <a:endParaRPr lang="it-IT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0B85A34-B566-2697-6BFE-AD682648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4C9E6-C741-A119-EF40-DA9B302470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9F8833-E0B8-CEDC-8437-7D97F8ECCD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ED2F78A-8A8D-DD4C-8A75-7A61FF3A8354}" type="slidenum"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9F24AF-F6A1-097C-BB97-574608284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708D8D-A0E4-3F82-786A-6BB2797BA8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it-IT"/>
              <a:t>Sharpness of the threshold behaviour depends on the standard deviation of the gaussian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0EF443-6F70-1FE2-24BB-9E27D37EB8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8EA73B4-8EC5-AD42-8DBD-36504A587319}" type="slidenum"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BA39-9F27-42D3-4BEB-53706F3BB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A1FFA3-F7B7-BDAD-C3AA-936C08CAA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04D74A-5CDD-63FE-BDD8-CA75AB927E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it-IT"/>
              <a:t>Sharpness of the threshold behaviour depends on the standard deviation of the gaussian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3D0B8F-E9D1-8AA1-6959-3B9C5DCB41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8EA73B4-8EC5-AD42-8DBD-36504A587319}" type="slidenum"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779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39BF08-B9B0-BF32-EF3D-1B4C64DCA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9CE7206-F2A2-A79D-5204-28E27B211A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94E949-CBF1-D4F2-A401-EF720C336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E51BF7C9-CC44-E744-8A61-A86FF6AE1505}" type="slidenum"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8E7A2-2BE4-BFE2-EE4C-E2794057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94F1FF6-A880-4CAC-9F88-DAF1E448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F792D11-E916-AF2E-A1BD-837C40AE9A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it-IT"/>
              <a:t>Sharpness of the threshold behaviour depends on the standard deviation of the gaussian distribution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D6BF2-21C0-3146-3E7E-694C7BC333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8EA73B4-8EC5-AD42-8DBD-36504A587319}" type="slidenum"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566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0028C-877D-9160-5803-61E3BD242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2E0994-9776-5ADB-4782-FA111CBDA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644FD4-118B-207C-6C92-315A3A8BFC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9B4C6B-DDE8-2448-5DAD-0DC8E8F318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1C0F3F35-EAB3-AA43-9552-CE9AD5828BF2}" type="slidenum"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029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F96F876-3519-6C92-5A57-DC1209956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BD289E-6270-6D6C-F24C-E222BC44B7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BB371C-D41E-C84A-ED72-7221FB181D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4982115-FB6C-3240-A415-DE08302AB21C}" type="slidenum"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0B85A34-B566-2697-6BFE-AD682648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14C9E6-C741-A119-EF40-DA9B302470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9F8833-E0B8-CEDC-8437-7D97F8ECCD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ED2F78A-8A8D-DD4C-8A75-7A61FF3A8354}" type="slidenum">
              <a:t>68</a:t>
            </a:fld>
            <a:endParaRPr lang="it-IT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DA33B5-D058-CBF9-1651-593A6F570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AD685-C027-381F-4545-E9C4E103D7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18D0B2-6524-E188-AB22-1CCCCE89A0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5B3919B8-D5DB-1444-BADF-1F84FE735316}" type="slidenum">
              <a:t>69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10355A-7668-0BDC-1257-EB2EFC9EC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D819F3-545C-6C28-78B1-40E9C4FCFB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9B75CE-7EDB-D446-B13A-B4E5C578C64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32D5F28F-E085-4D4D-A7D4-A6F4988422A6}" type="slidenum"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88B938-964E-E823-30ED-7AE9F90F9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58BD9B1-18A0-BA10-016E-5947F84920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9892D3-E178-F05C-889A-0CB1BC00F2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60B5847-A7AF-CF4F-98AB-2087051D1D5E}" type="slidenum">
              <a:t>70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028796-FA19-A86E-2F9C-F75863D73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885DA2-1A6F-1B0C-CD17-3245B071BD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998E24-B5B9-62CB-998B-186CB30D01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7004316-E84C-1A49-A136-97AB06004AE0}" type="slidenum"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706705-5C68-ABC5-6A5D-0B808BE05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1D8AF14-9CBA-867D-8F9B-3AD1FBC1BC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5CBDD2-5EC2-90E3-1C7D-F4ECD64710A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6F40D6C-BAB1-0F4D-A0EC-AA7BD62EF9E3}" type="slidenum">
              <a:t>9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62CE21-CD95-993C-D038-1AF59EE669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311" y="2484470"/>
            <a:ext cx="7552916" cy="2130561"/>
          </a:xfrm>
        </p:spPr>
        <p:txBody>
          <a:bodyPr/>
          <a:lstStyle>
            <a:lvl1pPr>
              <a:defRPr lang="en-GB" sz="660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pic>
        <p:nvPicPr>
          <p:cNvPr id="3" name="Immagine 7" descr="Interfaccia utente grafica&#10;&#10;Descrizione generata automaticamente">
            <a:extLst>
              <a:ext uri="{FF2B5EF4-FFF2-40B4-BE49-F238E27FC236}">
                <a16:creationId xmlns:a16="http://schemas.microsoft.com/office/drawing/2014/main" id="{B7111ACA-699A-2493-C0F9-B81E3918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1" y="138815"/>
            <a:ext cx="2369310" cy="86781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08206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5B213-5FD9-F7CB-23A0-EE693317C4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8434E09-1F8D-A17E-F6D6-F690502B214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FE97A0-27C7-B98F-0986-893CA21B0B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E2C88E-67EF-4143-8CA7-513E0D09E5EE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9A365-4ECC-2CF4-0B35-8730FBD09F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707CE1-31AB-CA7D-FE9B-92E2E8AFF2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84C936-BE27-3243-9EFF-777DB0A18AB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151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16DB26-FD32-1B6B-BA3C-DBF2D0B203B8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900" cy="5811834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8D96F7-35EC-23D6-4283-6A1F3535093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C1D621-AA74-A9AD-62CF-4B4CAF72DD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62D722-DDAC-894D-ABAC-657F6C1EBDF9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D57AE4-255F-FD56-B2C8-94F8AE3EAF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D4FE-81C3-87A1-138E-C887F7F60E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C9EB1D-C6C7-8C4C-AD8E-0FC85EAF3E8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6B85501-21CE-46B9-203E-615939BD2F6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4498" y="1460497"/>
            <a:ext cx="5327907" cy="3977639"/>
          </a:xfrm>
        </p:spPr>
        <p:txBody>
          <a:bodyPr/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lang="en-GB" sz="1400">
                <a:solidFill>
                  <a:srgbClr val="404040"/>
                </a:solidFill>
              </a:defRPr>
            </a:lvl1pPr>
            <a:lvl2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400">
                <a:solidFill>
                  <a:srgbClr val="404040"/>
                </a:solidFill>
              </a:defRPr>
            </a:lvl2pPr>
            <a:lvl3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400">
                <a:solidFill>
                  <a:srgbClr val="404040"/>
                </a:solidFill>
              </a:defRPr>
            </a:lvl3pPr>
            <a:lvl4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400">
                <a:solidFill>
                  <a:srgbClr val="404040"/>
                </a:solidFill>
              </a:defRPr>
            </a:lvl4pPr>
            <a:lvl5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400">
                <a:solidFill>
                  <a:srgbClr val="40404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3" name="Segnaposto data 3">
            <a:extLst>
              <a:ext uri="{FF2B5EF4-FFF2-40B4-BE49-F238E27FC236}">
                <a16:creationId xmlns:a16="http://schemas.microsoft.com/office/drawing/2014/main" id="{3176F4DA-4D3A-39EA-9726-FB837FC440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539496" y="6203947"/>
            <a:ext cx="3276596" cy="36512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 lvl="0"/>
            <a:fld id="{CECA80CC-66F7-E746-8F1C-259C05499854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1259C506-4ED8-FB2A-0D69-718D3AF8F6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648196" y="6203947"/>
            <a:ext cx="2895603" cy="36512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4532734-E127-0A0B-C57E-43B2CF7AD4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371926" y="6203947"/>
            <a:ext cx="3276596" cy="36512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pPr lvl="0"/>
            <a:fld id="{2AE42115-AABC-074F-B12A-A5993BC9EF4A}" type="slidenum">
              <a:t>‹#›</a:t>
            </a:fld>
            <a:endParaRPr lang="it-IT"/>
          </a:p>
        </p:txBody>
      </p:sp>
      <p:cxnSp>
        <p:nvCxnSpPr>
          <p:cNvPr id="6" name="Connettore diritto 11">
            <a:extLst>
              <a:ext uri="{FF2B5EF4-FFF2-40B4-BE49-F238E27FC236}">
                <a16:creationId xmlns:a16="http://schemas.microsoft.com/office/drawing/2014/main" id="{08FADAE2-DED3-C80C-E26F-6198F0FA0CDC}"/>
              </a:ext>
            </a:extLst>
          </p:cNvPr>
          <p:cNvCxnSpPr/>
          <p:nvPr/>
        </p:nvCxnSpPr>
        <p:spPr>
          <a:xfrm>
            <a:off x="533396" y="1104896"/>
            <a:ext cx="11119104" cy="0"/>
          </a:xfrm>
          <a:prstGeom prst="straightConnector1">
            <a:avLst/>
          </a:prstGeom>
          <a:noFill/>
          <a:ln w="25402" cap="flat">
            <a:solidFill>
              <a:srgbClr val="D24726"/>
            </a:solidFill>
            <a:prstDash val="solid"/>
            <a:miter/>
          </a:ln>
        </p:spPr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08A19BDB-7F71-32D0-F7D3-EDC56CD71F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498" y="430609"/>
            <a:ext cx="9146971" cy="640080"/>
          </a:xfrm>
        </p:spPr>
        <p:txBody>
          <a:bodyPr/>
          <a:lstStyle>
            <a:lvl1pPr>
              <a:defRPr lang="en-GB" sz="280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5774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6">
            <a:extLst>
              <a:ext uri="{FF2B5EF4-FFF2-40B4-BE49-F238E27FC236}">
                <a16:creationId xmlns:a16="http://schemas.microsoft.com/office/drawing/2014/main" id="{DDE38846-B88E-DB8A-082D-C52CDD1CBF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50598" y="2560320"/>
            <a:ext cx="9445752" cy="3977639"/>
          </a:xfrm>
        </p:spPr>
        <p:txBody>
          <a:bodyPr/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lang="en-GB" sz="2400">
                <a:solidFill>
                  <a:srgbClr val="404040"/>
                </a:solidFill>
              </a:defRPr>
            </a:lvl1pPr>
            <a:lvl2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200">
                <a:solidFill>
                  <a:srgbClr val="404040"/>
                </a:solidFill>
              </a:defRPr>
            </a:lvl2pPr>
            <a:lvl3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200">
                <a:solidFill>
                  <a:srgbClr val="404040"/>
                </a:solidFill>
              </a:defRPr>
            </a:lvl3pPr>
            <a:lvl4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200">
                <a:solidFill>
                  <a:srgbClr val="404040"/>
                </a:solidFill>
              </a:defRPr>
            </a:lvl4pPr>
            <a:lvl5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n-GB" sz="1200">
                <a:solidFill>
                  <a:srgbClr val="404040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cxnSp>
        <p:nvCxnSpPr>
          <p:cNvPr id="3" name="Connettore diritto 7">
            <a:extLst>
              <a:ext uri="{FF2B5EF4-FFF2-40B4-BE49-F238E27FC236}">
                <a16:creationId xmlns:a16="http://schemas.microsoft.com/office/drawing/2014/main" id="{D4ACAA5F-F8DC-C264-7AE9-7AB1CA24FAEF}"/>
              </a:ext>
            </a:extLst>
          </p:cNvPr>
          <p:cNvCxnSpPr/>
          <p:nvPr/>
        </p:nvCxnSpPr>
        <p:spPr>
          <a:xfrm>
            <a:off x="533396" y="1104896"/>
            <a:ext cx="11119104" cy="0"/>
          </a:xfrm>
          <a:prstGeom prst="straightConnector1">
            <a:avLst/>
          </a:prstGeom>
          <a:noFill/>
          <a:ln w="25402" cap="flat">
            <a:solidFill>
              <a:srgbClr val="D24726"/>
            </a:solidFill>
            <a:prstDash val="solid"/>
            <a:miter/>
          </a:ln>
        </p:spPr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34DFFFDB-8C72-9B23-961C-ABD28B28C7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498" y="430609"/>
            <a:ext cx="9146971" cy="640080"/>
          </a:xfrm>
        </p:spPr>
        <p:txBody>
          <a:bodyPr/>
          <a:lstStyle>
            <a:lvl1pPr>
              <a:defRPr lang="en-GB" sz="280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49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EFC4E-1D44-F3A3-0BB5-7DECD1CBBE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F2E00D-6729-7F6F-3BF4-F99D83B43A2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356383-19E0-457E-0466-CF7C06BA1DA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8CE7CB-D925-68C6-6D77-88E4B58B90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87819C-1669-D74B-B4B2-C63A7321C058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844B0-1921-11B0-B593-4FAAFD1A51C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B6535C-EEFE-04C4-D14B-3BE2798E66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89B1AB-ABC1-E847-9837-44AC715FB789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2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8868F5-D29E-9F31-9598-B53F7E22D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2B7F0B-078D-73FB-A01C-97518F9672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CAA142-27FF-2882-F690-6F5D54827D0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C33DC4-2D4C-2712-A2EE-4FDB2AE7375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lang="en-GB"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A815F06-5C08-8291-A4D5-6E7C67D0A7E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GB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0D624DF-A3A3-1483-95B9-C16AD4AB70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3477DE-47A6-144E-BC60-C6009B88A2C4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F8A86F-F23E-1EED-62CE-F3C9225497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A96A9E-ADF1-9C5A-41CD-50872D4944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6BE8E8-8F84-1E4E-BF8D-95DA55AE5867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78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EC64AD-E3A1-26D2-DCE9-4170C14572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FCA4D0-88EA-9BBA-99AA-745E078F75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B89500-7352-304F-AA03-FAA77E0332EC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55668A-A7E9-A3B6-F164-69323A19FA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D9937F-1E9D-188D-0B60-89286A9B20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49BC9F-2CDA-9A49-9D96-D5E0D770D14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03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58F6DB-6A34-C9B1-813F-20DAC836B2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648C25-B109-9742-952A-CE7A4808F887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6FF9488-8AFD-D514-9E13-633911B6A68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69DD1F-48DE-4CB6-6697-B6FE559D52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CBE77F-B832-6940-8BD8-199CB3506DFB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232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6F679-A696-DDA9-B665-82B6B3087A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56AF15-A366-B101-1D00-9BCB43754F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39163F-BC26-A0DC-140E-AFE5A550ECA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6E07ED-CB0F-8FCD-5E25-D071B06CD8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6CE31-7578-8F48-A969-2BC19CDC6496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84448D-4E88-305E-2B50-F1C5478FE6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6F88EF-5BCF-DD73-CBE8-5A0B7421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563EE4-CC55-C34F-8FEC-3592206859C8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8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754D92-4967-BADB-A07A-D2C4DBDEB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D55D750-B621-A33B-5B1F-EDDF080D4CC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01FA14-1F66-6249-7493-E26E013BB8D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en-GB"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093D77-B926-5508-7E26-102D66244F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0C7C54-2576-484A-BDA2-7907AC6113CD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7A2A5F-6C9D-68F6-AB53-51AF46A338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CC0C7C-4C6A-CC6D-3A9C-08A814B136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4FA732-2052-2C4B-AF0C-E34BFC58BEA9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719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E904CD-56B2-A91A-0823-FCE5E8CC7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F72059-BCF1-3B9B-45B6-D37847542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lo stile del titolo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29A9EE-7E64-5CDA-7EF2-1ADD2AF3B49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fld id="{2C1C292B-0453-AF44-BAC2-AEE85C62DCDC}" type="datetime1">
              <a:rPr lang="it-IT"/>
              <a:pPr lvl="0"/>
              <a:t>19/06/25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89CDE9-03E7-210D-A71C-53CBE9B403B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0F9E4C-5783-3A24-B234-B9093D8D77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Segoe UI"/>
              </a:defRPr>
            </a:lvl1pPr>
          </a:lstStyle>
          <a:p>
            <a:pPr lvl="0"/>
            <a:fld id="{A5CC1F39-8862-2141-A46C-F19396E4194A}" type="slidenum"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39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none" spc="0" baseline="0">
          <a:solidFill>
            <a:srgbClr val="000000"/>
          </a:solidFill>
          <a:uFillTx/>
          <a:latin typeface="Segoe UI Semibold"/>
        </a:defRPr>
      </a:lvl1pPr>
    </p:titleStyle>
    <p:bodyStyle>
      <a:lvl1pPr marL="228600" marR="0" lvl="0" indent="-228600" algn="l" defTabSz="91439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685790" marR="0" lvl="1" indent="-228600" algn="l" defTabSz="91439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Segoe UI"/>
        </a:defRPr>
      </a:lvl2pPr>
      <a:lvl3pPr marL="1142990" marR="0" lvl="2" indent="-228600" algn="l" defTabSz="91439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Segoe UI"/>
        </a:defRPr>
      </a:lvl3pPr>
      <a:lvl4pPr marL="1600181" marR="0" lvl="3" indent="-228600" algn="l" defTabSz="91439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Segoe UI"/>
        </a:defRPr>
      </a:lvl4pPr>
      <a:lvl5pPr marL="2057381" marR="0" lvl="4" indent="-228600" algn="l" defTabSz="91439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3.png"/><Relationship Id="rId15" Type="http://schemas.openxmlformats.org/officeDocument/2006/relationships/image" Target="../media/image42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2.svg"/><Relationship Id="rId9" Type="http://schemas.openxmlformats.org/officeDocument/2006/relationships/diagramData" Target="../diagrams/data1.xml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7.png"/><Relationship Id="rId18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6.svg"/><Relationship Id="rId1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6" Type="http://schemas.openxmlformats.org/officeDocument/2006/relationships/diagramLayout" Target="../diagrams/layou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diagramData" Target="../diagrams/data2.xml"/><Relationship Id="rId10" Type="http://schemas.openxmlformats.org/officeDocument/2006/relationships/image" Target="../media/image42.svg"/><Relationship Id="rId19" Type="http://schemas.microsoft.com/office/2007/relationships/diagramDrawing" Target="../diagrams/drawing2.xml"/><Relationship Id="rId4" Type="http://schemas.openxmlformats.org/officeDocument/2006/relationships/image" Target="../media/image22.svg"/><Relationship Id="rId9" Type="http://schemas.openxmlformats.org/officeDocument/2006/relationships/image" Target="../media/image41.png"/><Relationship Id="rId1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diagramLayout" Target="../diagrams/layout3.xml"/><Relationship Id="rId5" Type="http://schemas.openxmlformats.org/officeDocument/2006/relationships/image" Target="../media/image25.png"/><Relationship Id="rId10" Type="http://schemas.openxmlformats.org/officeDocument/2006/relationships/diagramData" Target="../diagrams/data3.xml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52.svg"/><Relationship Id="rId18" Type="http://schemas.microsoft.com/office/2007/relationships/diagramDrawing" Target="../diagrams/drawing4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51.png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50.svg"/><Relationship Id="rId5" Type="http://schemas.openxmlformats.org/officeDocument/2006/relationships/image" Target="../media/image25.png"/><Relationship Id="rId15" Type="http://schemas.openxmlformats.org/officeDocument/2006/relationships/diagramLayout" Target="../diagrams/layout4.xml"/><Relationship Id="rId10" Type="http://schemas.openxmlformats.org/officeDocument/2006/relationships/image" Target="../media/image49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Relationship Id="rId1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diagramColors" Target="../diagrams/colors5.xml"/><Relationship Id="rId5" Type="http://schemas.openxmlformats.org/officeDocument/2006/relationships/image" Target="../media/image25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24.svg"/><Relationship Id="rId9" Type="http://schemas.openxmlformats.org/officeDocument/2006/relationships/diagramLayout" Target="../diagrams/layout5.xml"/><Relationship Id="rId1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56.svg"/><Relationship Id="rId18" Type="http://schemas.microsoft.com/office/2007/relationships/diagramDrawing" Target="../diagrams/drawing6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55.png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5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54.svg"/><Relationship Id="rId5" Type="http://schemas.openxmlformats.org/officeDocument/2006/relationships/image" Target="../media/image25.png"/><Relationship Id="rId15" Type="http://schemas.openxmlformats.org/officeDocument/2006/relationships/diagramLayout" Target="../diagrams/layout6.xml"/><Relationship Id="rId10" Type="http://schemas.openxmlformats.org/officeDocument/2006/relationships/image" Target="../media/image53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59.png"/><Relationship Id="rId5" Type="http://schemas.openxmlformats.org/officeDocument/2006/relationships/image" Target="../media/image19.png"/><Relationship Id="rId10" Type="http://schemas.openxmlformats.org/officeDocument/2006/relationships/image" Target="../media/image58.svg"/><Relationship Id="rId4" Type="http://schemas.openxmlformats.org/officeDocument/2006/relationships/image" Target="../media/image16.sv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62.svg"/><Relationship Id="rId4" Type="http://schemas.openxmlformats.org/officeDocument/2006/relationships/image" Target="../media/image34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62.svg"/><Relationship Id="rId4" Type="http://schemas.openxmlformats.org/officeDocument/2006/relationships/image" Target="../media/image34.sv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69.png"/><Relationship Id="rId5" Type="http://schemas.openxmlformats.org/officeDocument/2006/relationships/image" Target="../media/image35.png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diagramData" Target="../diagrams/data7.xml"/><Relationship Id="rId5" Type="http://schemas.openxmlformats.org/officeDocument/2006/relationships/image" Target="../media/image28.png"/><Relationship Id="rId15" Type="http://schemas.microsoft.com/office/2007/relationships/diagramDrawing" Target="../diagrams/drawing7.xml"/><Relationship Id="rId10" Type="http://schemas.openxmlformats.org/officeDocument/2006/relationships/image" Target="../media/image64.svg"/><Relationship Id="rId4" Type="http://schemas.openxmlformats.org/officeDocument/2006/relationships/image" Target="../media/image22.svg"/><Relationship Id="rId9" Type="http://schemas.openxmlformats.org/officeDocument/2006/relationships/image" Target="../media/image63.png"/><Relationship Id="rId14" Type="http://schemas.openxmlformats.org/officeDocument/2006/relationships/diagramColors" Target="../diagrams/colors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diagramQuickStyle" Target="../diagrams/quickStyle8.xml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12" Type="http://schemas.openxmlformats.org/officeDocument/2006/relationships/diagramLayout" Target="../diagrams/layout8.xml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diagramData" Target="../diagrams/data8.xml"/><Relationship Id="rId5" Type="http://schemas.openxmlformats.org/officeDocument/2006/relationships/image" Target="../media/image28.png"/><Relationship Id="rId15" Type="http://schemas.microsoft.com/office/2007/relationships/diagramDrawing" Target="../diagrams/drawing8.xml"/><Relationship Id="rId10" Type="http://schemas.openxmlformats.org/officeDocument/2006/relationships/image" Target="../media/image64.svg"/><Relationship Id="rId4" Type="http://schemas.openxmlformats.org/officeDocument/2006/relationships/image" Target="../media/image22.svg"/><Relationship Id="rId9" Type="http://schemas.openxmlformats.org/officeDocument/2006/relationships/image" Target="../media/image63.png"/><Relationship Id="rId14" Type="http://schemas.openxmlformats.org/officeDocument/2006/relationships/diagramColors" Target="../diagrams/colors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microsoft.com/office/2007/relationships/diagramDrawing" Target="../diagrams/drawing9.xml"/><Relationship Id="rId3" Type="http://schemas.openxmlformats.org/officeDocument/2006/relationships/image" Target="../media/image21.png"/><Relationship Id="rId7" Type="http://schemas.openxmlformats.org/officeDocument/2006/relationships/image" Target="../media/image63.png"/><Relationship Id="rId12" Type="http://schemas.openxmlformats.org/officeDocument/2006/relationships/diagramColors" Target="../diagrams/colors9.xml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41.png"/><Relationship Id="rId15" Type="http://schemas.openxmlformats.org/officeDocument/2006/relationships/image" Target="../media/image48.svg"/><Relationship Id="rId10" Type="http://schemas.openxmlformats.org/officeDocument/2006/relationships/diagramLayout" Target="../diagrams/layout9.xml"/><Relationship Id="rId4" Type="http://schemas.openxmlformats.org/officeDocument/2006/relationships/image" Target="../media/image22.svg"/><Relationship Id="rId9" Type="http://schemas.openxmlformats.org/officeDocument/2006/relationships/diagramData" Target="../diagrams/data9.xml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microsoft.com/office/2007/relationships/diagramDrawing" Target="../diagrams/drawing10.xml"/><Relationship Id="rId3" Type="http://schemas.openxmlformats.org/officeDocument/2006/relationships/image" Target="../media/image21.png"/><Relationship Id="rId7" Type="http://schemas.openxmlformats.org/officeDocument/2006/relationships/image" Target="../media/image63.png"/><Relationship Id="rId12" Type="http://schemas.openxmlformats.org/officeDocument/2006/relationships/diagramColors" Target="../diagrams/colors10.xml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41.png"/><Relationship Id="rId15" Type="http://schemas.openxmlformats.org/officeDocument/2006/relationships/image" Target="../media/image46.sv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22.svg"/><Relationship Id="rId9" Type="http://schemas.openxmlformats.org/officeDocument/2006/relationships/diagramData" Target="../diagrams/data10.xml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diagramQuickStyle" Target="../diagrams/quickStyle11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diagramLayout" Target="../diagrams/layou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diagramData" Target="../diagrams/data11.xml"/><Relationship Id="rId5" Type="http://schemas.openxmlformats.org/officeDocument/2006/relationships/image" Target="../media/image63.png"/><Relationship Id="rId15" Type="http://schemas.microsoft.com/office/2007/relationships/diagramDrawing" Target="../diagrams/drawing11.xml"/><Relationship Id="rId10" Type="http://schemas.openxmlformats.org/officeDocument/2006/relationships/image" Target="../media/image50.svg"/><Relationship Id="rId4" Type="http://schemas.openxmlformats.org/officeDocument/2006/relationships/image" Target="../media/image22.sv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diagramQuickStyle" Target="../diagrams/quickStyle12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diagramLayout" Target="../diagrams/layout12.xml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diagramData" Target="../diagrams/data12.xml"/><Relationship Id="rId5" Type="http://schemas.openxmlformats.org/officeDocument/2006/relationships/image" Target="../media/image63.png"/><Relationship Id="rId15" Type="http://schemas.microsoft.com/office/2007/relationships/diagramDrawing" Target="../diagrams/drawing12.xml"/><Relationship Id="rId10" Type="http://schemas.openxmlformats.org/officeDocument/2006/relationships/image" Target="../media/image50.svg"/><Relationship Id="rId4" Type="http://schemas.openxmlformats.org/officeDocument/2006/relationships/image" Target="../media/image22.sv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diagramQuickStyle" Target="../diagrams/quickStyle13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diagramLayout" Target="../diagrams/layout13.xml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diagramData" Target="../diagrams/data13.xml"/><Relationship Id="rId5" Type="http://schemas.openxmlformats.org/officeDocument/2006/relationships/image" Target="../media/image63.png"/><Relationship Id="rId15" Type="http://schemas.microsoft.com/office/2007/relationships/diagramDrawing" Target="../diagrams/drawing13.xml"/><Relationship Id="rId10" Type="http://schemas.openxmlformats.org/officeDocument/2006/relationships/image" Target="../media/image50.svg"/><Relationship Id="rId4" Type="http://schemas.openxmlformats.org/officeDocument/2006/relationships/image" Target="../media/image22.sv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.svg"/><Relationship Id="rId5" Type="http://schemas.openxmlformats.org/officeDocument/2006/relationships/image" Target="../media/image9.sv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microsoft.com/office/2007/relationships/diagramDrawing" Target="../diagrams/drawing14.xml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diagramColors" Target="../diagrams/colors14.xml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diagramQuickStyle" Target="../diagrams/quickStyle14.xml"/><Relationship Id="rId5" Type="http://schemas.openxmlformats.org/officeDocument/2006/relationships/image" Target="../media/image63.png"/><Relationship Id="rId15" Type="http://schemas.openxmlformats.org/officeDocument/2006/relationships/image" Target="../media/image52.svg"/><Relationship Id="rId10" Type="http://schemas.openxmlformats.org/officeDocument/2006/relationships/diagramLayout" Target="../diagrams/layout14.xml"/><Relationship Id="rId4" Type="http://schemas.openxmlformats.org/officeDocument/2006/relationships/image" Target="../media/image22.svg"/><Relationship Id="rId9" Type="http://schemas.openxmlformats.org/officeDocument/2006/relationships/diagramData" Target="../diagrams/data14.xml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52.svg"/><Relationship Id="rId3" Type="http://schemas.openxmlformats.org/officeDocument/2006/relationships/image" Target="../media/image21.png"/><Relationship Id="rId7" Type="http://schemas.openxmlformats.org/officeDocument/2006/relationships/diagramData" Target="../diagrams/data15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microsoft.com/office/2007/relationships/diagramDrawing" Target="../diagrams/drawing15.xml"/><Relationship Id="rId5" Type="http://schemas.openxmlformats.org/officeDocument/2006/relationships/image" Target="../media/image63.png"/><Relationship Id="rId15" Type="http://schemas.openxmlformats.org/officeDocument/2006/relationships/image" Target="../media/image76.sv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22.svg"/><Relationship Id="rId9" Type="http://schemas.openxmlformats.org/officeDocument/2006/relationships/diagramQuickStyle" Target="../diagrams/quickStyle15.xml"/><Relationship Id="rId1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27.svg"/><Relationship Id="rId3" Type="http://schemas.openxmlformats.org/officeDocument/2006/relationships/image" Target="../media/image21.png"/><Relationship Id="rId7" Type="http://schemas.openxmlformats.org/officeDocument/2006/relationships/diagramData" Target="../diagrams/data16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microsoft.com/office/2007/relationships/diagramDrawing" Target="../diagrams/drawing16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22.svg"/><Relationship Id="rId9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sv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64.sv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63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6.sv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64.svg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54.svg"/><Relationship Id="rId10" Type="http://schemas.openxmlformats.org/officeDocument/2006/relationships/image" Target="../media/image63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2.svg"/><Relationship Id="rId1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2.svg"/><Relationship Id="rId18" Type="http://schemas.openxmlformats.org/officeDocument/2006/relationships/image" Target="../media/image63.png"/><Relationship Id="rId3" Type="http://schemas.openxmlformats.org/officeDocument/2006/relationships/image" Target="../media/image21.png"/><Relationship Id="rId21" Type="http://schemas.openxmlformats.org/officeDocument/2006/relationships/image" Target="../media/image76.sv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17" Type="http://schemas.openxmlformats.org/officeDocument/2006/relationships/image" Target="../media/image80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5" Type="http://schemas.openxmlformats.org/officeDocument/2006/relationships/image" Target="../media/image78.svg"/><Relationship Id="rId23" Type="http://schemas.openxmlformats.org/officeDocument/2006/relationships/image" Target="../media/image82.svg"/><Relationship Id="rId10" Type="http://schemas.openxmlformats.org/officeDocument/2006/relationships/image" Target="../media/image29.svg"/><Relationship Id="rId19" Type="http://schemas.openxmlformats.org/officeDocument/2006/relationships/image" Target="../media/image64.svg"/><Relationship Id="rId4" Type="http://schemas.openxmlformats.org/officeDocument/2006/relationships/image" Target="../media/image22.svg"/><Relationship Id="rId9" Type="http://schemas.openxmlformats.org/officeDocument/2006/relationships/image" Target="../media/image28.png"/><Relationship Id="rId14" Type="http://schemas.openxmlformats.org/officeDocument/2006/relationships/image" Target="../media/image77.png"/><Relationship Id="rId22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1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103.png"/><Relationship Id="rId10" Type="http://schemas.openxmlformats.org/officeDocument/2006/relationships/image" Target="../media/image99.png"/><Relationship Id="rId4" Type="http://schemas.openxmlformats.org/officeDocument/2006/relationships/image" Target="../media/image102.svg"/><Relationship Id="rId9" Type="http://schemas.openxmlformats.org/officeDocument/2006/relationships/image" Target="../media/image9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4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99.png"/><Relationship Id="rId5" Type="http://schemas.openxmlformats.org/officeDocument/2006/relationships/image" Target="../media/image102.svg"/><Relationship Id="rId10" Type="http://schemas.openxmlformats.org/officeDocument/2006/relationships/image" Target="../media/image98.svg"/><Relationship Id="rId4" Type="http://schemas.openxmlformats.org/officeDocument/2006/relationships/image" Target="../media/image101.png"/><Relationship Id="rId9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">
            <a:extLst>
              <a:ext uri="{FF2B5EF4-FFF2-40B4-BE49-F238E27FC236}">
                <a16:creationId xmlns:a16="http://schemas.microsoft.com/office/drawing/2014/main" id="{27BD63DD-1F13-3D91-85A0-1C513C3FA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800" y="1354537"/>
            <a:ext cx="5669920" cy="3317104"/>
          </a:xfrm>
        </p:spPr>
        <p:txBody>
          <a:bodyPr anchor="b">
            <a:normAutofit fontScale="90000"/>
          </a:bodyPr>
          <a:lstStyle/>
          <a:p>
            <a:pPr lvl="0"/>
            <a:r>
              <a:rPr lang="it-IT" b="1">
                <a:cs typeface="Segoe UI Semibold"/>
              </a:rPr>
              <a:t>Modeling Infection Propagation in </a:t>
            </a:r>
            <a:r>
              <a:rPr lang="en-GB" b="1">
                <a:cs typeface="Segoe UI Semibold"/>
              </a:rPr>
              <a:t>Populations</a:t>
            </a:r>
            <a:r>
              <a:rPr lang="it-IT">
                <a:cs typeface="Segoe UI Semibold"/>
              </a:rPr>
              <a:t> </a:t>
            </a:r>
            <a:endParaRPr lang="en-US"/>
          </a:p>
        </p:txBody>
      </p:sp>
      <p:sp>
        <p:nvSpPr>
          <p:cNvPr id="3" name="Sottotitolo 4">
            <a:extLst>
              <a:ext uri="{FF2B5EF4-FFF2-40B4-BE49-F238E27FC236}">
                <a16:creationId xmlns:a16="http://schemas.microsoft.com/office/drawing/2014/main" id="{E545F2B5-C41D-5DA1-F7B2-C557EE0B22E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26082" y="5163168"/>
            <a:ext cx="5676458" cy="120808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it-IT" sz="2400" b="1">
                <a:cs typeface="Segoe UI"/>
              </a:rPr>
              <a:t>High Performance Computing Project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it-IT" sz="2400" b="1">
                <a:cs typeface="Segoe UI"/>
              </a:rPr>
              <a:t>Politecnico di Torino</a:t>
            </a:r>
          </a:p>
        </p:txBody>
      </p:sp>
      <p:grpSp>
        <p:nvGrpSpPr>
          <p:cNvPr id="4" name="Gruppo 1" descr="cerchi collegati da linee">
            <a:extLst>
              <a:ext uri="{FF2B5EF4-FFF2-40B4-BE49-F238E27FC236}">
                <a16:creationId xmlns:a16="http://schemas.microsoft.com/office/drawing/2014/main" id="{A8586307-E0A6-AB41-022F-242418A77218}"/>
              </a:ext>
            </a:extLst>
          </p:cNvPr>
          <p:cNvGrpSpPr/>
          <p:nvPr/>
        </p:nvGrpSpPr>
        <p:grpSpPr>
          <a:xfrm>
            <a:off x="6651638" y="1395072"/>
            <a:ext cx="4501627" cy="4978734"/>
            <a:chOff x="6651638" y="1395072"/>
            <a:chExt cx="4501627" cy="4978734"/>
          </a:xfrm>
        </p:grpSpPr>
        <p:cxnSp>
          <p:nvCxnSpPr>
            <p:cNvPr id="5" name="Connettore diritto 7" descr="linea retta">
              <a:extLst>
                <a:ext uri="{FF2B5EF4-FFF2-40B4-BE49-F238E27FC236}">
                  <a16:creationId xmlns:a16="http://schemas.microsoft.com/office/drawing/2014/main" id="{932139F1-3CA1-3005-38F4-0764E11045F0}"/>
                </a:ext>
              </a:extLst>
            </p:cNvPr>
            <p:cNvCxnSpPr/>
            <p:nvPr/>
          </p:nvCxnSpPr>
          <p:spPr>
            <a:xfrm>
              <a:off x="7898111" y="3319354"/>
              <a:ext cx="1480478" cy="81320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6" name="Connettore diritto 16" descr="linea retta">
              <a:extLst>
                <a:ext uri="{FF2B5EF4-FFF2-40B4-BE49-F238E27FC236}">
                  <a16:creationId xmlns:a16="http://schemas.microsoft.com/office/drawing/2014/main" id="{BA8D96FE-A51D-FBC1-E6FA-03C5799730C8}"/>
                </a:ext>
              </a:extLst>
            </p:cNvPr>
            <p:cNvCxnSpPr/>
            <p:nvPr/>
          </p:nvCxnSpPr>
          <p:spPr>
            <a:xfrm>
              <a:off x="9811438" y="2405256"/>
              <a:ext cx="238064" cy="114670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7" name="Ovale 5" descr="forma ovale">
              <a:extLst>
                <a:ext uri="{FF2B5EF4-FFF2-40B4-BE49-F238E27FC236}">
                  <a16:creationId xmlns:a16="http://schemas.microsoft.com/office/drawing/2014/main" id="{E4BC0AE9-B4E4-D472-1CAC-B9FAF1346315}"/>
                </a:ext>
              </a:extLst>
            </p:cNvPr>
            <p:cNvSpPr/>
            <p:nvPr/>
          </p:nvSpPr>
          <p:spPr>
            <a:xfrm>
              <a:off x="6651638" y="2325492"/>
              <a:ext cx="1450046" cy="141678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Ovale 12" descr="forma ovale">
              <a:extLst>
                <a:ext uri="{FF2B5EF4-FFF2-40B4-BE49-F238E27FC236}">
                  <a16:creationId xmlns:a16="http://schemas.microsoft.com/office/drawing/2014/main" id="{74281484-F24F-8B78-1F99-9BD21EBFCEF6}"/>
                </a:ext>
              </a:extLst>
            </p:cNvPr>
            <p:cNvSpPr/>
            <p:nvPr/>
          </p:nvSpPr>
          <p:spPr>
            <a:xfrm>
              <a:off x="9183803" y="1395072"/>
              <a:ext cx="1147050" cy="11207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00B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9" name="Ovale 8" descr="forma ovale">
              <a:extLst>
                <a:ext uri="{FF2B5EF4-FFF2-40B4-BE49-F238E27FC236}">
                  <a16:creationId xmlns:a16="http://schemas.microsoft.com/office/drawing/2014/main" id="{A65D0A22-0792-208F-88B4-BF8B80527955}"/>
                </a:ext>
              </a:extLst>
            </p:cNvPr>
            <p:cNvSpPr/>
            <p:nvPr/>
          </p:nvSpPr>
          <p:spPr>
            <a:xfrm>
              <a:off x="7843229" y="5164942"/>
              <a:ext cx="1262548" cy="120886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0C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cxnSp>
          <p:nvCxnSpPr>
            <p:cNvPr id="10" name="Connettore diritto 9" descr="linea retta">
              <a:extLst>
                <a:ext uri="{FF2B5EF4-FFF2-40B4-BE49-F238E27FC236}">
                  <a16:creationId xmlns:a16="http://schemas.microsoft.com/office/drawing/2014/main" id="{81EA624D-1FC3-3B15-90E9-CC325EFB22E5}"/>
                </a:ext>
              </a:extLst>
            </p:cNvPr>
            <p:cNvCxnSpPr>
              <a:endCxn id="9" idx="7"/>
            </p:cNvCxnSpPr>
            <p:nvPr/>
          </p:nvCxnSpPr>
          <p:spPr>
            <a:xfrm flipH="1">
              <a:off x="8920886" y="4831579"/>
              <a:ext cx="624178" cy="51040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11" name="Ovale 10" descr="forma ovale">
              <a:extLst>
                <a:ext uri="{FF2B5EF4-FFF2-40B4-BE49-F238E27FC236}">
                  <a16:creationId xmlns:a16="http://schemas.microsoft.com/office/drawing/2014/main" id="{43421896-63C6-592B-6AA5-8AB813E165DE}"/>
                </a:ext>
              </a:extLst>
            </p:cNvPr>
            <p:cNvSpPr/>
            <p:nvPr/>
          </p:nvSpPr>
          <p:spPr>
            <a:xfrm>
              <a:off x="9183803" y="3551959"/>
              <a:ext cx="1969462" cy="192428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pic>
        <p:nvPicPr>
          <p:cNvPr id="12" name="Graphic 2" descr="Covid-19 outline">
            <a:extLst>
              <a:ext uri="{FF2B5EF4-FFF2-40B4-BE49-F238E27FC236}">
                <a16:creationId xmlns:a16="http://schemas.microsoft.com/office/drawing/2014/main" id="{4D0CBFCA-0703-8D22-CAF2-4D5E4C9A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6207" y="2481782"/>
            <a:ext cx="1028133" cy="10963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phic 6" descr="Group of people outline">
            <a:extLst>
              <a:ext uri="{FF2B5EF4-FFF2-40B4-BE49-F238E27FC236}">
                <a16:creationId xmlns:a16="http://schemas.microsoft.com/office/drawing/2014/main" id="{2AA7F41E-0125-216A-3C25-1756BBD1D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1154" y="3857926"/>
            <a:ext cx="1266965" cy="1187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Graphic 11" descr="Immunity outline">
            <a:extLst>
              <a:ext uri="{FF2B5EF4-FFF2-40B4-BE49-F238E27FC236}">
                <a16:creationId xmlns:a16="http://schemas.microsoft.com/office/drawing/2014/main" id="{DC3055C3-7E0F-1646-B298-51B4F34D6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5785" y="5291916"/>
            <a:ext cx="937150" cy="9371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phic 13" descr="Face with mask outline">
            <a:extLst>
              <a:ext uri="{FF2B5EF4-FFF2-40B4-BE49-F238E27FC236}">
                <a16:creationId xmlns:a16="http://schemas.microsoft.com/office/drawing/2014/main" id="{F65D80FA-31F6-6051-BF03-22574A76A7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1939" y="1560551"/>
            <a:ext cx="721059" cy="7665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F95F8A55-91CE-4DE7-C788-DEE1F7A855A4}"/>
              </a:ext>
            </a:extLst>
          </p:cNvPr>
          <p:cNvSpPr/>
          <p:nvPr/>
        </p:nvSpPr>
        <p:spPr>
          <a:xfrm>
            <a:off x="375726" y="294043"/>
            <a:ext cx="2238012" cy="62075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7" name="Sottotitolo 4">
            <a:extLst>
              <a:ext uri="{FF2B5EF4-FFF2-40B4-BE49-F238E27FC236}">
                <a16:creationId xmlns:a16="http://schemas.microsoft.com/office/drawing/2014/main" id="{D823598E-F104-0460-B67E-6206222F0BF9}"/>
              </a:ext>
            </a:extLst>
          </p:cNvPr>
          <p:cNvSpPr txBox="1"/>
          <p:nvPr/>
        </p:nvSpPr>
        <p:spPr>
          <a:xfrm>
            <a:off x="362395" y="288648"/>
            <a:ext cx="11101437" cy="12422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9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Federico Muscarà  Marco Parentin  Leonardo Straccali  Francesco Zanasi</a:t>
            </a:r>
            <a:endParaRPr lang="en-US" sz="2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39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588C-7C2F-FE93-47F3-2A314AB04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22">
            <a:extLst>
              <a:ext uri="{FF2B5EF4-FFF2-40B4-BE49-F238E27FC236}">
                <a16:creationId xmlns:a16="http://schemas.microsoft.com/office/drawing/2014/main" id="{684B12E7-FF4D-6B7F-ADA8-7E4A07607F93}"/>
              </a:ext>
            </a:extLst>
          </p:cNvPr>
          <p:cNvSpPr/>
          <p:nvPr/>
        </p:nvSpPr>
        <p:spPr>
          <a:xfrm>
            <a:off x="7864072" y="2679107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5B07D3-881A-F5B4-18B2-82C10A089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407D3195-2CD0-3764-39E8-1E5311F7830C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9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7" descr="Table outline">
            <a:extLst>
              <a:ext uri="{FF2B5EF4-FFF2-40B4-BE49-F238E27FC236}">
                <a16:creationId xmlns:a16="http://schemas.microsoft.com/office/drawing/2014/main" id="{01AA1C18-A4BE-846D-3760-EEDCB7FA9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5719" y="123853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9" descr="Man with solid fill">
            <a:extLst>
              <a:ext uri="{FF2B5EF4-FFF2-40B4-BE49-F238E27FC236}">
                <a16:creationId xmlns:a16="http://schemas.microsoft.com/office/drawing/2014/main" id="{275B5E17-1454-4C5D-D71C-4BAED0AF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2401" y="2642796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1" descr="Man with solid fill">
            <a:extLst>
              <a:ext uri="{FF2B5EF4-FFF2-40B4-BE49-F238E27FC236}">
                <a16:creationId xmlns:a16="http://schemas.microsoft.com/office/drawing/2014/main" id="{E23365FB-78C8-C1A9-56AC-049EEDF73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1113" y="2642796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49CF5BA5-A234-14CC-2DE0-350FF6614983}"/>
              </a:ext>
            </a:extLst>
          </p:cNvPr>
          <p:cNvGraphicFramePr/>
          <p:nvPr/>
        </p:nvGraphicFramePr>
        <p:xfrm>
          <a:off x="-348340" y="1371600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5" name="Rettangolo arrotondato 9" descr="rettangolo arrotondato&#10;">
            <a:extLst>
              <a:ext uri="{FF2B5EF4-FFF2-40B4-BE49-F238E27FC236}">
                <a16:creationId xmlns:a16="http://schemas.microsoft.com/office/drawing/2014/main" id="{D547825B-9288-AD2E-E4F9-562FDCDD0226}"/>
              </a:ext>
            </a:extLst>
          </p:cNvPr>
          <p:cNvSpPr/>
          <p:nvPr/>
        </p:nvSpPr>
        <p:spPr>
          <a:xfrm>
            <a:off x="2581133" y="3377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DISEASE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SPREAD</a:t>
            </a:r>
            <a:endParaRPr lang="it-IT"/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</p:txBody>
      </p:sp>
      <p:pic>
        <p:nvPicPr>
          <p:cNvPr id="37" name="Graphic 2" descr="Confused person with solid fill">
            <a:extLst>
              <a:ext uri="{FF2B5EF4-FFF2-40B4-BE49-F238E27FC236}">
                <a16:creationId xmlns:a16="http://schemas.microsoft.com/office/drawing/2014/main" id="{E7C54B16-AA94-F0BA-0906-206ECF49EE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1297" y="3528822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79" name="Graphic 9" descr="Man with solid fill">
            <a:extLst>
              <a:ext uri="{FF2B5EF4-FFF2-40B4-BE49-F238E27FC236}">
                <a16:creationId xmlns:a16="http://schemas.microsoft.com/office/drawing/2014/main" id="{17CCFB58-E1F0-E121-5E41-74BB3343E5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25356" y="446249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80" name="Graphic 9" descr="Man with solid fill">
            <a:extLst>
              <a:ext uri="{FF2B5EF4-FFF2-40B4-BE49-F238E27FC236}">
                <a16:creationId xmlns:a16="http://schemas.microsoft.com/office/drawing/2014/main" id="{14ABE2BD-2631-1B42-7A51-449572F75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98042" y="2642795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7059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87D-AEBA-053D-5456-DE3323CA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22">
            <a:extLst>
              <a:ext uri="{FF2B5EF4-FFF2-40B4-BE49-F238E27FC236}">
                <a16:creationId xmlns:a16="http://schemas.microsoft.com/office/drawing/2014/main" id="{8DA325FE-86C8-78F4-C3FE-184A0F528EDD}"/>
              </a:ext>
            </a:extLst>
          </p:cNvPr>
          <p:cNvSpPr/>
          <p:nvPr/>
        </p:nvSpPr>
        <p:spPr>
          <a:xfrm>
            <a:off x="7852699" y="1973973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3F3C2C-49FF-704D-FF48-1C86D1951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C5597482-8556-A759-17F6-9B9BF00E08D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7" descr="Table outline">
            <a:extLst>
              <a:ext uri="{FF2B5EF4-FFF2-40B4-BE49-F238E27FC236}">
                <a16:creationId xmlns:a16="http://schemas.microsoft.com/office/drawing/2014/main" id="{3DD2E091-18B4-8765-8D76-81D7074B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346" y="533400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9" descr="Man with solid fill">
            <a:extLst>
              <a:ext uri="{FF2B5EF4-FFF2-40B4-BE49-F238E27FC236}">
                <a16:creationId xmlns:a16="http://schemas.microsoft.com/office/drawing/2014/main" id="{3849BD3D-2FC4-DF06-63BB-3F16AEAC6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028" y="1937662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1" descr="Man with solid fill">
            <a:extLst>
              <a:ext uri="{FF2B5EF4-FFF2-40B4-BE49-F238E27FC236}">
                <a16:creationId xmlns:a16="http://schemas.microsoft.com/office/drawing/2014/main" id="{FBDC5765-CD20-45E5-CBEB-C931E0B5E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40" y="1937662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5F8F322-8C3B-EFE6-38A0-1975B6D7F2F8}"/>
              </a:ext>
            </a:extLst>
          </p:cNvPr>
          <p:cNvSpPr txBox="1"/>
          <p:nvPr/>
        </p:nvSpPr>
        <p:spPr>
          <a:xfrm>
            <a:off x="6705596" y="5138060"/>
            <a:ext cx="4038603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Newly </a:t>
            </a:r>
            <a:r>
              <a:rPr lang="en-US" sz="2400" b="1" i="1">
                <a:solidFill>
                  <a:srgbClr val="000000"/>
                </a:solidFill>
                <a:latin typeface="Segoe UI"/>
                <a:cs typeface="Segoe UI"/>
              </a:rPr>
              <a:t>infected</a:t>
            </a:r>
            <a:endParaRPr lang="en-US" sz="2400" b="1" i="1" u="none" strike="noStrike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en-US" sz="24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Incubation_days</a:t>
            </a: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= -</a:t>
            </a:r>
            <a:r>
              <a:rPr lang="en-US" sz="2400" b="1" i="1">
                <a:solidFill>
                  <a:srgbClr val="000000"/>
                </a:solidFill>
                <a:latin typeface="Segoe UI"/>
                <a:cs typeface="Segoe UI"/>
              </a:rPr>
              <a:t>1</a:t>
            </a:r>
            <a:endParaRPr lang="en-US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37" name="Graphic 2" descr="Confused person with solid fill">
            <a:extLst>
              <a:ext uri="{FF2B5EF4-FFF2-40B4-BE49-F238E27FC236}">
                <a16:creationId xmlns:a16="http://schemas.microsoft.com/office/drawing/2014/main" id="{AA349CFD-68BC-6885-5C88-16B5B0A363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9924" y="2823688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0" name="Ovale 5" descr="forma ovale">
            <a:extLst>
              <a:ext uri="{FF2B5EF4-FFF2-40B4-BE49-F238E27FC236}">
                <a16:creationId xmlns:a16="http://schemas.microsoft.com/office/drawing/2014/main" id="{99884E34-1C5D-7C64-409D-A376AC885EFA}"/>
              </a:ext>
            </a:extLst>
          </p:cNvPr>
          <p:cNvSpPr/>
          <p:nvPr/>
        </p:nvSpPr>
        <p:spPr>
          <a:xfrm>
            <a:off x="10359277" y="5029213"/>
            <a:ext cx="1166207" cy="11972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2" name="Graphic 11" descr="Cough outline">
            <a:extLst>
              <a:ext uri="{FF2B5EF4-FFF2-40B4-BE49-F238E27FC236}">
                <a16:creationId xmlns:a16="http://schemas.microsoft.com/office/drawing/2014/main" id="{5335D84A-C41D-9D08-581F-2915C75A5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1477" y="516534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" name="Graphic 1" descr="Crawl with solid fill">
            <a:extLst>
              <a:ext uri="{FF2B5EF4-FFF2-40B4-BE49-F238E27FC236}">
                <a16:creationId xmlns:a16="http://schemas.microsoft.com/office/drawing/2014/main" id="{1DC63D24-F27A-4CEB-029B-7E9A143A84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040000">
            <a:off x="7354676" y="3740625"/>
            <a:ext cx="685800" cy="7184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6" name="Graphic 1" descr="Crawl with solid fill">
            <a:extLst>
              <a:ext uri="{FF2B5EF4-FFF2-40B4-BE49-F238E27FC236}">
                <a16:creationId xmlns:a16="http://schemas.microsoft.com/office/drawing/2014/main" id="{4522D7D0-0159-0411-B13A-A3202A9B0C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040000">
            <a:off x="10141094" y="1955043"/>
            <a:ext cx="685800" cy="718462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58" name="Diagramma 57">
            <a:extLst>
              <a:ext uri="{FF2B5EF4-FFF2-40B4-BE49-F238E27FC236}">
                <a16:creationId xmlns:a16="http://schemas.microsoft.com/office/drawing/2014/main" id="{3ECE37D6-C488-4781-FABF-78CDECEAA9E3}"/>
              </a:ext>
            </a:extLst>
          </p:cNvPr>
          <p:cNvGraphicFramePr/>
          <p:nvPr/>
        </p:nvGraphicFramePr>
        <p:xfrm>
          <a:off x="-348340" y="1371600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69" name="Rettangolo arrotondato 9" descr="rettangolo arrotondato&#10;">
            <a:extLst>
              <a:ext uri="{FF2B5EF4-FFF2-40B4-BE49-F238E27FC236}">
                <a16:creationId xmlns:a16="http://schemas.microsoft.com/office/drawing/2014/main" id="{676116B6-BF0E-9B26-B720-3DB0958E726F}"/>
              </a:ext>
            </a:extLst>
          </p:cNvPr>
          <p:cNvSpPr/>
          <p:nvPr/>
        </p:nvSpPr>
        <p:spPr>
          <a:xfrm>
            <a:off x="2581133" y="3377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DISEASE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SPREAD</a:t>
            </a:r>
            <a:endParaRPr lang="it-IT"/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495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8360C-81CF-B29F-4777-72491FCB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B0B60-1572-3A9C-D4E0-18311FB7A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pic>
        <p:nvPicPr>
          <p:cNvPr id="3" name="Graphic 16" descr="Table outline">
            <a:extLst>
              <a:ext uri="{FF2B5EF4-FFF2-40B4-BE49-F238E27FC236}">
                <a16:creationId xmlns:a16="http://schemas.microsoft.com/office/drawing/2014/main" id="{802E3AAA-E63D-65B2-781D-8A2D562C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032" y="1230087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06">
            <a:extLst>
              <a:ext uri="{FF2B5EF4-FFF2-40B4-BE49-F238E27FC236}">
                <a16:creationId xmlns:a16="http://schemas.microsoft.com/office/drawing/2014/main" id="{0033CABA-F86B-C06B-E0BF-4D97F582C30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Graphic 18" descr="Man with solid fill">
            <a:extLst>
              <a:ext uri="{FF2B5EF4-FFF2-40B4-BE49-F238E27FC236}">
                <a16:creationId xmlns:a16="http://schemas.microsoft.com/office/drawing/2014/main" id="{1CA3D44B-CD29-353F-C25B-4B424DE39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425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9" descr="Man with solid fill">
            <a:extLst>
              <a:ext uri="{FF2B5EF4-FFF2-40B4-BE49-F238E27FC236}">
                <a16:creationId xmlns:a16="http://schemas.microsoft.com/office/drawing/2014/main" id="{D57376AB-6174-D4EC-3FB8-8C7AD5C5E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1288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20" descr="Man with solid fill">
            <a:extLst>
              <a:ext uri="{FF2B5EF4-FFF2-40B4-BE49-F238E27FC236}">
                <a16:creationId xmlns:a16="http://schemas.microsoft.com/office/drawing/2014/main" id="{83CD5A55-16A8-9342-680B-0FAC22D44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7857" y="4463140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21" descr="Man with solid fill">
            <a:extLst>
              <a:ext uri="{FF2B5EF4-FFF2-40B4-BE49-F238E27FC236}">
                <a16:creationId xmlns:a16="http://schemas.microsoft.com/office/drawing/2014/main" id="{882EC286-DBB0-F139-58E2-16C06F0D3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0166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44" name="Diagramma 43">
            <a:extLst>
              <a:ext uri="{FF2B5EF4-FFF2-40B4-BE49-F238E27FC236}">
                <a16:creationId xmlns:a16="http://schemas.microsoft.com/office/drawing/2014/main" id="{1EF4E5C1-9E32-0DF7-CA36-1BCD300D42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7427676"/>
              </p:ext>
            </p:extLst>
          </p:nvPr>
        </p:nvGraphicFramePr>
        <p:xfrm>
          <a:off x="-348340" y="1371600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5" name="Rettangolo arrotondato 9" descr="rettangolo arrotondato&#10;">
            <a:extLst>
              <a:ext uri="{FF2B5EF4-FFF2-40B4-BE49-F238E27FC236}">
                <a16:creationId xmlns:a16="http://schemas.microsoft.com/office/drawing/2014/main" id="{8E97A9A6-1A1C-27C1-AF6E-EB856EEA847A}"/>
              </a:ext>
            </a:extLst>
          </p:cNvPr>
          <p:cNvSpPr/>
          <p:nvPr/>
        </p:nvSpPr>
        <p:spPr>
          <a:xfrm>
            <a:off x="2581133" y="3377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18" name="Graphic 21" descr="Man with solid fill">
            <a:extLst>
              <a:ext uri="{FF2B5EF4-FFF2-40B4-BE49-F238E27FC236}">
                <a16:creationId xmlns:a16="http://schemas.microsoft.com/office/drawing/2014/main" id="{F99E0E4A-C21B-DC0B-AFE7-9B55355AC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8135" y="357782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1332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C60CE-2030-C05A-1F7C-1875F750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115740-88FC-C014-C6AF-3C5CA33A3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pic>
        <p:nvPicPr>
          <p:cNvPr id="3" name="Graphic 16" descr="Table outline">
            <a:extLst>
              <a:ext uri="{FF2B5EF4-FFF2-40B4-BE49-F238E27FC236}">
                <a16:creationId xmlns:a16="http://schemas.microsoft.com/office/drawing/2014/main" id="{496AB22B-F989-038D-A266-E051850D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032" y="1230087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06">
            <a:extLst>
              <a:ext uri="{FF2B5EF4-FFF2-40B4-BE49-F238E27FC236}">
                <a16:creationId xmlns:a16="http://schemas.microsoft.com/office/drawing/2014/main" id="{0408F2B7-EF2C-B7EF-737B-C32E3E89BEA9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Graphic 18" descr="Man with solid fill">
            <a:extLst>
              <a:ext uri="{FF2B5EF4-FFF2-40B4-BE49-F238E27FC236}">
                <a16:creationId xmlns:a16="http://schemas.microsoft.com/office/drawing/2014/main" id="{7C05520F-32AE-25A1-2D9C-5F679BF2F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425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9" descr="Man with solid fill">
            <a:extLst>
              <a:ext uri="{FF2B5EF4-FFF2-40B4-BE49-F238E27FC236}">
                <a16:creationId xmlns:a16="http://schemas.microsoft.com/office/drawing/2014/main" id="{C812EF2A-3DBA-2322-5EE8-AF3D9B350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1288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20" descr="Man with solid fill">
            <a:extLst>
              <a:ext uri="{FF2B5EF4-FFF2-40B4-BE49-F238E27FC236}">
                <a16:creationId xmlns:a16="http://schemas.microsoft.com/office/drawing/2014/main" id="{85B831D6-4D30-0DA0-E273-313BDEAB2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7857" y="4463140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21" descr="Man with solid fill">
            <a:extLst>
              <a:ext uri="{FF2B5EF4-FFF2-40B4-BE49-F238E27FC236}">
                <a16:creationId xmlns:a16="http://schemas.microsoft.com/office/drawing/2014/main" id="{9B8CE388-F87A-CAD0-9335-0C752B63B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0166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Graphic 15" descr="Line arrow: Counter-clockwise curve with solid fill">
            <a:extLst>
              <a:ext uri="{FF2B5EF4-FFF2-40B4-BE49-F238E27FC236}">
                <a16:creationId xmlns:a16="http://schemas.microsoft.com/office/drawing/2014/main" id="{746647D2-D1EA-5D3A-D57B-270172C88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819986">
            <a:off x="9149622" y="3889590"/>
            <a:ext cx="1062249" cy="10167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Graphic 2" descr="Run with solid fill">
            <a:extLst>
              <a:ext uri="{FF2B5EF4-FFF2-40B4-BE49-F238E27FC236}">
                <a16:creationId xmlns:a16="http://schemas.microsoft.com/office/drawing/2014/main" id="{EB4C312C-60BC-E9C5-E3AA-D2278DEF7A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9285" y="4408715"/>
            <a:ext cx="664028" cy="751115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44" name="Diagramma 43">
            <a:extLst>
              <a:ext uri="{FF2B5EF4-FFF2-40B4-BE49-F238E27FC236}">
                <a16:creationId xmlns:a16="http://schemas.microsoft.com/office/drawing/2014/main" id="{CE89E267-C920-9E70-18CB-79E396EED27D}"/>
              </a:ext>
            </a:extLst>
          </p:cNvPr>
          <p:cNvGraphicFramePr/>
          <p:nvPr/>
        </p:nvGraphicFramePr>
        <p:xfrm>
          <a:off x="-348340" y="1371600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5" name="Rettangolo arrotondato 9" descr="rettangolo arrotondato&#10;">
            <a:extLst>
              <a:ext uri="{FF2B5EF4-FFF2-40B4-BE49-F238E27FC236}">
                <a16:creationId xmlns:a16="http://schemas.microsoft.com/office/drawing/2014/main" id="{433E7500-7783-6378-62AF-0E95587A6978}"/>
              </a:ext>
            </a:extLst>
          </p:cNvPr>
          <p:cNvSpPr/>
          <p:nvPr/>
        </p:nvSpPr>
        <p:spPr>
          <a:xfrm>
            <a:off x="2581133" y="3377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</p:spTree>
    <p:extLst>
      <p:ext uri="{BB962C8B-B14F-4D97-AF65-F5344CB8AC3E}">
        <p14:creationId xmlns:p14="http://schemas.microsoft.com/office/powerpoint/2010/main" val="212462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98659-E451-F538-2B0C-20B07B6DDF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8EBBC319-C91B-6B28-D03E-D6ADAC8ABFCB}"/>
              </a:ext>
            </a:extLst>
          </p:cNvPr>
          <p:cNvSpPr txBox="1"/>
          <p:nvPr/>
        </p:nvSpPr>
        <p:spPr>
          <a:xfrm>
            <a:off x="11552689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Graphic 9" descr="Man with solid fill">
            <a:extLst>
              <a:ext uri="{FF2B5EF4-FFF2-40B4-BE49-F238E27FC236}">
                <a16:creationId xmlns:a16="http://schemas.microsoft.com/office/drawing/2014/main" id="{904933CF-E966-51EC-6D64-76B2F7527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3451" y="4463140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1" descr="Man with solid fill">
            <a:extLst>
              <a:ext uri="{FF2B5EF4-FFF2-40B4-BE49-F238E27FC236}">
                <a16:creationId xmlns:a16="http://schemas.microsoft.com/office/drawing/2014/main" id="{D53BBF5D-EC8B-3F33-8E84-D3A1AEDA4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710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3" descr="Man with solid fill">
            <a:extLst>
              <a:ext uri="{FF2B5EF4-FFF2-40B4-BE49-F238E27FC236}">
                <a16:creationId xmlns:a16="http://schemas.microsoft.com/office/drawing/2014/main" id="{00874F50-6DEE-ADA0-838E-F9420A0DF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4573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15" descr="Man with solid fill">
            <a:extLst>
              <a:ext uri="{FF2B5EF4-FFF2-40B4-BE49-F238E27FC236}">
                <a16:creationId xmlns:a16="http://schemas.microsoft.com/office/drawing/2014/main" id="{D1AE6573-C3A8-6382-AB68-3237E3266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1142" y="4463140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24" descr="Man with solid fill">
            <a:extLst>
              <a:ext uri="{FF2B5EF4-FFF2-40B4-BE49-F238E27FC236}">
                <a16:creationId xmlns:a16="http://schemas.microsoft.com/office/drawing/2014/main" id="{EB53AA44-C052-3A01-0B61-4316F9028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3451" y="26452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FDD4BA09-2DFB-E4E3-6620-F0773CA58DEA}"/>
              </a:ext>
            </a:extLst>
          </p:cNvPr>
          <p:cNvSpPr/>
          <p:nvPr/>
        </p:nvSpPr>
        <p:spPr>
          <a:xfrm>
            <a:off x="436647" y="1472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STATE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UPDATE</a:t>
            </a:r>
          </a:p>
        </p:txBody>
      </p:sp>
      <p:graphicFrame>
        <p:nvGraphicFramePr>
          <p:cNvPr id="1626" name="Diagramma 1625">
            <a:extLst>
              <a:ext uri="{FF2B5EF4-FFF2-40B4-BE49-F238E27FC236}">
                <a16:creationId xmlns:a16="http://schemas.microsoft.com/office/drawing/2014/main" id="{6D3EE2A9-7957-D085-62BD-4E4984664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297340"/>
              </p:ext>
            </p:extLst>
          </p:nvPr>
        </p:nvGraphicFramePr>
        <p:xfrm>
          <a:off x="1426029" y="2057400"/>
          <a:ext cx="5355771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7" name="Graphic 7" descr="Table outline">
            <a:extLst>
              <a:ext uri="{FF2B5EF4-FFF2-40B4-BE49-F238E27FC236}">
                <a16:creationId xmlns:a16="http://schemas.microsoft.com/office/drawing/2014/main" id="{609DADE5-67EF-5D17-1CDE-CC714E4A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8774" y="1230087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985935-48D0-1610-7A51-F55E84BA8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64E74C2F-CCFE-5EAF-9A05-DDF184DA47D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7" descr="Table outline">
            <a:extLst>
              <a:ext uri="{FF2B5EF4-FFF2-40B4-BE49-F238E27FC236}">
                <a16:creationId xmlns:a16="http://schemas.microsoft.com/office/drawing/2014/main" id="{18E3B57F-44D6-CE91-6B8B-1BB7EE95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4346" y="533400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9" descr="Man with solid fill">
            <a:extLst>
              <a:ext uri="{FF2B5EF4-FFF2-40B4-BE49-F238E27FC236}">
                <a16:creationId xmlns:a16="http://schemas.microsoft.com/office/drawing/2014/main" id="{2A12895A-21A1-58FD-B03A-B2802FFFB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028" y="1937662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1" descr="Man with solid fill">
            <a:extLst>
              <a:ext uri="{FF2B5EF4-FFF2-40B4-BE49-F238E27FC236}">
                <a16:creationId xmlns:a16="http://schemas.microsoft.com/office/drawing/2014/main" id="{7DBCD361-FDCA-99A2-2E53-A1AD77AC1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9740" y="1937662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5" descr="Man with solid fill">
            <a:extLst>
              <a:ext uri="{FF2B5EF4-FFF2-40B4-BE49-F238E27FC236}">
                <a16:creationId xmlns:a16="http://schemas.microsoft.com/office/drawing/2014/main" id="{112A258B-31A0-D4E6-D5C0-2FBB2BA12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13172" y="375557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24" descr="Man with solid fill">
            <a:extLst>
              <a:ext uri="{FF2B5EF4-FFF2-40B4-BE49-F238E27FC236}">
                <a16:creationId xmlns:a16="http://schemas.microsoft.com/office/drawing/2014/main" id="{F617046E-A64B-A19B-285F-D24A08373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5481" y="1937653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Ovale 5" descr="forma ovale">
            <a:extLst>
              <a:ext uri="{FF2B5EF4-FFF2-40B4-BE49-F238E27FC236}">
                <a16:creationId xmlns:a16="http://schemas.microsoft.com/office/drawing/2014/main" id="{6623703E-6001-97B0-071B-216CE975E855}"/>
              </a:ext>
            </a:extLst>
          </p:cNvPr>
          <p:cNvSpPr/>
          <p:nvPr/>
        </p:nvSpPr>
        <p:spPr>
          <a:xfrm>
            <a:off x="10491367" y="5034574"/>
            <a:ext cx="1166207" cy="11972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92D0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1" name="Graphic 2" descr="Adhesive Bandage outline">
            <a:extLst>
              <a:ext uri="{FF2B5EF4-FFF2-40B4-BE49-F238E27FC236}">
                <a16:creationId xmlns:a16="http://schemas.microsoft.com/office/drawing/2014/main" id="{02995802-F4A0-BB19-2181-0B5ED33066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3567" y="513805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B8D540B-1102-6B56-72A2-4CC34B7A2656}"/>
              </a:ext>
            </a:extLst>
          </p:cNvPr>
          <p:cNvSpPr txBox="1"/>
          <p:nvPr/>
        </p:nvSpPr>
        <p:spPr>
          <a:xfrm>
            <a:off x="6705596" y="5138060"/>
            <a:ext cx="4038603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Newly recovered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Incubation_days = -2</a:t>
            </a:r>
          </a:p>
        </p:txBody>
      </p:sp>
      <p:pic>
        <p:nvPicPr>
          <p:cNvPr id="13" name="Graphic 3" descr="Dancing with solid fill">
            <a:extLst>
              <a:ext uri="{FF2B5EF4-FFF2-40B4-BE49-F238E27FC236}">
                <a16:creationId xmlns:a16="http://schemas.microsoft.com/office/drawing/2014/main" id="{9285E51F-44DC-1294-4F1F-3DA50601C6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45490" y="3712028"/>
            <a:ext cx="664028" cy="7293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Rettangolo arrotondato 9" descr="rettangolo arrotondato&#10;">
            <a:extLst>
              <a:ext uri="{FF2B5EF4-FFF2-40B4-BE49-F238E27FC236}">
                <a16:creationId xmlns:a16="http://schemas.microsoft.com/office/drawing/2014/main" id="{EFB89A2C-BDA2-323D-5E93-22B5D858F76F}"/>
              </a:ext>
            </a:extLst>
          </p:cNvPr>
          <p:cNvSpPr/>
          <p:nvPr/>
        </p:nvSpPr>
        <p:spPr>
          <a:xfrm>
            <a:off x="436647" y="1472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STATE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UPDATE</a:t>
            </a:r>
          </a:p>
        </p:txBody>
      </p:sp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12174535-8322-5B02-B9E9-D75586371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372606"/>
              </p:ext>
            </p:extLst>
          </p:nvPr>
        </p:nvGraphicFramePr>
        <p:xfrm>
          <a:off x="1426029" y="2057400"/>
          <a:ext cx="5355771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6" descr="linea retta">
            <a:extLst>
              <a:ext uri="{FF2B5EF4-FFF2-40B4-BE49-F238E27FC236}">
                <a16:creationId xmlns:a16="http://schemas.microsoft.com/office/drawing/2014/main" id="{E0C9D834-7B4D-2118-8C7E-E793C23DD6DF}"/>
              </a:ext>
            </a:extLst>
          </p:cNvPr>
          <p:cNvCxnSpPr/>
          <p:nvPr/>
        </p:nvCxnSpPr>
        <p:spPr>
          <a:xfrm flipH="1">
            <a:off x="4843851" y="4821000"/>
            <a:ext cx="1023296" cy="70875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3" name="Connettore diritto 7" descr="linea retta">
            <a:extLst>
              <a:ext uri="{FF2B5EF4-FFF2-40B4-BE49-F238E27FC236}">
                <a16:creationId xmlns:a16="http://schemas.microsoft.com/office/drawing/2014/main" id="{95F6D160-44B7-B82A-82CB-66284B90BF4D}"/>
              </a:ext>
            </a:extLst>
          </p:cNvPr>
          <p:cNvCxnSpPr/>
          <p:nvPr/>
        </p:nvCxnSpPr>
        <p:spPr>
          <a:xfrm>
            <a:off x="6095747" y="4777456"/>
            <a:ext cx="1211936" cy="75036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Connettore diritto 12" descr="linea retta">
            <a:extLst>
              <a:ext uri="{FF2B5EF4-FFF2-40B4-BE49-F238E27FC236}">
                <a16:creationId xmlns:a16="http://schemas.microsoft.com/office/drawing/2014/main" id="{0C1FF941-2C3B-25D5-DF8B-C981A765464E}"/>
              </a:ext>
            </a:extLst>
          </p:cNvPr>
          <p:cNvCxnSpPr/>
          <p:nvPr/>
        </p:nvCxnSpPr>
        <p:spPr>
          <a:xfrm flipV="1">
            <a:off x="3489871" y="3478624"/>
            <a:ext cx="653952" cy="614742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cxnSp>
        <p:nvCxnSpPr>
          <p:cNvPr id="5" name="Connettore diritto 58" descr="linea retta">
            <a:extLst>
              <a:ext uri="{FF2B5EF4-FFF2-40B4-BE49-F238E27FC236}">
                <a16:creationId xmlns:a16="http://schemas.microsoft.com/office/drawing/2014/main" id="{53995137-C5BE-99DE-A28C-1AB2A1FE2D73}"/>
              </a:ext>
            </a:extLst>
          </p:cNvPr>
          <p:cNvCxnSpPr/>
          <p:nvPr/>
        </p:nvCxnSpPr>
        <p:spPr>
          <a:xfrm flipH="1" flipV="1">
            <a:off x="8122907" y="3141165"/>
            <a:ext cx="252073" cy="746360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cxnSp>
        <p:nvCxnSpPr>
          <p:cNvPr id="6" name="Connettore diritto 5" descr="linea retta">
            <a:extLst>
              <a:ext uri="{FF2B5EF4-FFF2-40B4-BE49-F238E27FC236}">
                <a16:creationId xmlns:a16="http://schemas.microsoft.com/office/drawing/2014/main" id="{26872EDD-0397-7C62-8701-CA3EA6DCF360}"/>
              </a:ext>
            </a:extLst>
          </p:cNvPr>
          <p:cNvCxnSpPr/>
          <p:nvPr/>
        </p:nvCxnSpPr>
        <p:spPr>
          <a:xfrm flipH="1" flipV="1">
            <a:off x="4845881" y="3376998"/>
            <a:ext cx="865891" cy="61810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Connettore diritto 8" descr="linea retta">
            <a:extLst>
              <a:ext uri="{FF2B5EF4-FFF2-40B4-BE49-F238E27FC236}">
                <a16:creationId xmlns:a16="http://schemas.microsoft.com/office/drawing/2014/main" id="{961934B0-D99D-6AFB-439B-C35D81646C5E}"/>
              </a:ext>
            </a:extLst>
          </p:cNvPr>
          <p:cNvCxnSpPr/>
          <p:nvPr/>
        </p:nvCxnSpPr>
        <p:spPr>
          <a:xfrm flipH="1">
            <a:off x="6505215" y="3402180"/>
            <a:ext cx="611788" cy="44566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Connettore diritto 11" descr="linea retta">
            <a:extLst>
              <a:ext uri="{FF2B5EF4-FFF2-40B4-BE49-F238E27FC236}">
                <a16:creationId xmlns:a16="http://schemas.microsoft.com/office/drawing/2014/main" id="{6206498C-D8BA-D1DE-EAA2-FDAB361E389A}"/>
              </a:ext>
            </a:extLst>
          </p:cNvPr>
          <p:cNvCxnSpPr/>
          <p:nvPr/>
        </p:nvCxnSpPr>
        <p:spPr>
          <a:xfrm>
            <a:off x="2669828" y="2154463"/>
            <a:ext cx="1294662" cy="788954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cxnSp>
        <p:nvCxnSpPr>
          <p:cNvPr id="9" name="Connettore diritto 12" descr="linea retta">
            <a:extLst>
              <a:ext uri="{FF2B5EF4-FFF2-40B4-BE49-F238E27FC236}">
                <a16:creationId xmlns:a16="http://schemas.microsoft.com/office/drawing/2014/main" id="{C6CE498B-47DC-E732-94A4-09311C135228}"/>
              </a:ext>
            </a:extLst>
          </p:cNvPr>
          <p:cNvCxnSpPr/>
          <p:nvPr/>
        </p:nvCxnSpPr>
        <p:spPr>
          <a:xfrm flipV="1">
            <a:off x="2129162" y="3097621"/>
            <a:ext cx="1666320" cy="266401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cxnSp>
        <p:nvCxnSpPr>
          <p:cNvPr id="10" name="Connettore diritto 13" descr="linea retta">
            <a:extLst>
              <a:ext uri="{FF2B5EF4-FFF2-40B4-BE49-F238E27FC236}">
                <a16:creationId xmlns:a16="http://schemas.microsoft.com/office/drawing/2014/main" id="{A9B6C6EF-5F7C-F00A-AF70-F781A687976E}"/>
              </a:ext>
            </a:extLst>
          </p:cNvPr>
          <p:cNvCxnSpPr/>
          <p:nvPr/>
        </p:nvCxnSpPr>
        <p:spPr>
          <a:xfrm flipH="1">
            <a:off x="8122907" y="2539718"/>
            <a:ext cx="1808793" cy="392817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cxnSp>
        <p:nvCxnSpPr>
          <p:cNvPr id="11" name="Connettore diritto 14" descr="linea retta">
            <a:extLst>
              <a:ext uri="{FF2B5EF4-FFF2-40B4-BE49-F238E27FC236}">
                <a16:creationId xmlns:a16="http://schemas.microsoft.com/office/drawing/2014/main" id="{5A25A5AA-4770-675B-B0AC-E015D9D91FC1}"/>
              </a:ext>
            </a:extLst>
          </p:cNvPr>
          <p:cNvCxnSpPr/>
          <p:nvPr/>
        </p:nvCxnSpPr>
        <p:spPr>
          <a:xfrm flipH="1" flipV="1">
            <a:off x="8074398" y="3024021"/>
            <a:ext cx="2141059" cy="565556"/>
          </a:xfrm>
          <a:prstGeom prst="straightConnector1">
            <a:avLst/>
          </a:prstGeom>
          <a:noFill/>
          <a:ln w="19046" cap="flat">
            <a:solidFill>
              <a:srgbClr val="AFABAB"/>
            </a:solidFill>
            <a:prstDash val="solid"/>
            <a:miter/>
          </a:ln>
        </p:spPr>
      </p:cxnSp>
      <p:sp>
        <p:nvSpPr>
          <p:cNvPr id="12" name="Ovale 33" descr="forma ovale">
            <a:extLst>
              <a:ext uri="{FF2B5EF4-FFF2-40B4-BE49-F238E27FC236}">
                <a16:creationId xmlns:a16="http://schemas.microsoft.com/office/drawing/2014/main" id="{9AD5191D-2A4B-C430-1391-C8661816D9DE}"/>
              </a:ext>
            </a:extLst>
          </p:cNvPr>
          <p:cNvSpPr/>
          <p:nvPr/>
        </p:nvSpPr>
        <p:spPr>
          <a:xfrm>
            <a:off x="419471" y="2734741"/>
            <a:ext cx="1852656" cy="140634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Uniform Placement</a:t>
            </a:r>
            <a:endParaRPr lang="it-IT" sz="16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3" name="Ovale 41" descr="forma ovale">
            <a:extLst>
              <a:ext uri="{FF2B5EF4-FFF2-40B4-BE49-F238E27FC236}">
                <a16:creationId xmlns:a16="http://schemas.microsoft.com/office/drawing/2014/main" id="{B5C6441F-7B36-1C5E-31EC-9A8AC13ABA83}"/>
              </a:ext>
            </a:extLst>
          </p:cNvPr>
          <p:cNvSpPr/>
          <p:nvPr/>
        </p:nvSpPr>
        <p:spPr>
          <a:xfrm>
            <a:off x="10092918" y="3090900"/>
            <a:ext cx="1700427" cy="17657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B5BA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Agent Movement</a:t>
            </a:r>
          </a:p>
        </p:txBody>
      </p:sp>
      <p:sp>
        <p:nvSpPr>
          <p:cNvPr id="14" name="Ovale 42" descr="forma ovale">
            <a:extLst>
              <a:ext uri="{FF2B5EF4-FFF2-40B4-BE49-F238E27FC236}">
                <a16:creationId xmlns:a16="http://schemas.microsoft.com/office/drawing/2014/main" id="{DB044BF9-A126-F4A0-31FF-C28787B6AB1F}"/>
              </a:ext>
            </a:extLst>
          </p:cNvPr>
          <p:cNvSpPr/>
          <p:nvPr/>
        </p:nvSpPr>
        <p:spPr>
          <a:xfrm>
            <a:off x="9136282" y="1866884"/>
            <a:ext cx="1415802" cy="12633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B5BA3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Disease Spread</a:t>
            </a:r>
          </a:p>
        </p:txBody>
      </p:sp>
      <p:sp>
        <p:nvSpPr>
          <p:cNvPr id="15" name="Ovale 21">
            <a:extLst>
              <a:ext uri="{FF2B5EF4-FFF2-40B4-BE49-F238E27FC236}">
                <a16:creationId xmlns:a16="http://schemas.microsoft.com/office/drawing/2014/main" id="{D7894281-12E7-EAD3-28E6-8BAB9956ADDB}"/>
              </a:ext>
            </a:extLst>
          </p:cNvPr>
          <p:cNvSpPr/>
          <p:nvPr/>
        </p:nvSpPr>
        <p:spPr>
          <a:xfrm>
            <a:off x="6873992" y="2350547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B5BA3"/>
          </a:solidFill>
          <a:ln w="38103" cap="flat">
            <a:noFill/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6" name="Ovale 18">
            <a:extLst>
              <a:ext uri="{FF2B5EF4-FFF2-40B4-BE49-F238E27FC236}">
                <a16:creationId xmlns:a16="http://schemas.microsoft.com/office/drawing/2014/main" id="{D79E19AD-DF44-7245-0145-D27C8FC89B29}"/>
              </a:ext>
            </a:extLst>
          </p:cNvPr>
          <p:cNvSpPr/>
          <p:nvPr/>
        </p:nvSpPr>
        <p:spPr>
          <a:xfrm>
            <a:off x="3794869" y="2350547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7" name="Ovale 56" descr="forma ovale">
            <a:extLst>
              <a:ext uri="{FF2B5EF4-FFF2-40B4-BE49-F238E27FC236}">
                <a16:creationId xmlns:a16="http://schemas.microsoft.com/office/drawing/2014/main" id="{51B5B1E3-5D82-8C1A-7458-C6E7A2270F52}"/>
              </a:ext>
            </a:extLst>
          </p:cNvPr>
          <p:cNvSpPr/>
          <p:nvPr/>
        </p:nvSpPr>
        <p:spPr>
          <a:xfrm>
            <a:off x="8112017" y="3630396"/>
            <a:ext cx="1397322" cy="140820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CB5BA3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State Update</a:t>
            </a:r>
            <a:endParaRPr lang="it-IT" sz="14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8" name="Ovale 52" descr="forma ovale">
            <a:extLst>
              <a:ext uri="{FF2B5EF4-FFF2-40B4-BE49-F238E27FC236}">
                <a16:creationId xmlns:a16="http://schemas.microsoft.com/office/drawing/2014/main" id="{D7FE4980-09EC-DC60-CE9B-EF2781610AC7}"/>
              </a:ext>
            </a:extLst>
          </p:cNvPr>
          <p:cNvSpPr/>
          <p:nvPr/>
        </p:nvSpPr>
        <p:spPr>
          <a:xfrm>
            <a:off x="5314309" y="3539432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9" name="Casella di testo 23">
            <a:extLst>
              <a:ext uri="{FF2B5EF4-FFF2-40B4-BE49-F238E27FC236}">
                <a16:creationId xmlns:a16="http://schemas.microsoft.com/office/drawing/2014/main" id="{D129070A-F2BC-193B-54EF-2BD09A5F2545}"/>
              </a:ext>
            </a:extLst>
          </p:cNvPr>
          <p:cNvSpPr txBox="1"/>
          <p:nvPr/>
        </p:nvSpPr>
        <p:spPr>
          <a:xfrm>
            <a:off x="5314309" y="5034247"/>
            <a:ext cx="137160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Posterama"/>
                <a:cs typeface="Posterama"/>
              </a:rPr>
              <a:t>MAIN</a:t>
            </a:r>
            <a:endParaRPr lang="it-IT" sz="2400" b="1" i="0" u="none" strike="noStrike" kern="1200" cap="none" spc="0" baseline="0">
              <a:solidFill>
                <a:srgbClr val="000000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20" name="Casella di testo 23">
            <a:extLst>
              <a:ext uri="{FF2B5EF4-FFF2-40B4-BE49-F238E27FC236}">
                <a16:creationId xmlns:a16="http://schemas.microsoft.com/office/drawing/2014/main" id="{CB435C85-E52F-68CE-B0E9-6FCEE78EDFB9}"/>
              </a:ext>
            </a:extLst>
          </p:cNvPr>
          <p:cNvSpPr txBox="1"/>
          <p:nvPr/>
        </p:nvSpPr>
        <p:spPr>
          <a:xfrm>
            <a:off x="3039191" y="1899163"/>
            <a:ext cx="303711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D24726"/>
                </a:solidFill>
                <a:uFillTx/>
                <a:latin typeface="Posterama"/>
                <a:cs typeface="Posterama"/>
              </a:rPr>
              <a:t>INIT_POPULATION</a:t>
            </a:r>
            <a:endParaRPr lang="en-US" sz="1800" b="0" i="0" u="none" strike="noStrike" kern="1200" cap="none" spc="0" baseline="0">
              <a:solidFill>
                <a:srgbClr val="D24726"/>
              </a:solidFill>
              <a:uFillTx/>
              <a:latin typeface="Segoe UI"/>
            </a:endParaRPr>
          </a:p>
        </p:txBody>
      </p:sp>
      <p:sp>
        <p:nvSpPr>
          <p:cNvPr id="21" name="Casella di testo 23">
            <a:extLst>
              <a:ext uri="{FF2B5EF4-FFF2-40B4-BE49-F238E27FC236}">
                <a16:creationId xmlns:a16="http://schemas.microsoft.com/office/drawing/2014/main" id="{405B9995-D8FC-625E-947D-2B3B86EA86AB}"/>
              </a:ext>
            </a:extLst>
          </p:cNvPr>
          <p:cNvSpPr txBox="1"/>
          <p:nvPr/>
        </p:nvSpPr>
        <p:spPr>
          <a:xfrm>
            <a:off x="6108969" y="1899163"/>
            <a:ext cx="290648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E09DC8"/>
                </a:solidFill>
                <a:uFillTx/>
                <a:latin typeface="Posterama"/>
                <a:cs typeface="Posterama"/>
              </a:rPr>
              <a:t>SIMULATE_ONE_DAY</a:t>
            </a:r>
            <a:endParaRPr lang="en-US" sz="1800" b="0" i="0" u="none" strike="noStrike" kern="1200" cap="none" spc="0" baseline="0">
              <a:solidFill>
                <a:srgbClr val="E09DC8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22" name="Elemento grafico 26" descr="Banca con riempimento a tinta unita">
            <a:extLst>
              <a:ext uri="{FF2B5EF4-FFF2-40B4-BE49-F238E27FC236}">
                <a16:creationId xmlns:a16="http://schemas.microsoft.com/office/drawing/2014/main" id="{D78159FA-ED28-C52F-A4C9-89D98633B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860" y="3725411"/>
            <a:ext cx="875190" cy="9404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Graphic 2783" descr="Group success outline">
            <a:extLst>
              <a:ext uri="{FF2B5EF4-FFF2-40B4-BE49-F238E27FC236}">
                <a16:creationId xmlns:a16="http://schemas.microsoft.com/office/drawing/2014/main" id="{CBC08CDE-E588-8F1A-0F1D-954E0F1E2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227" y="257958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Graphic 1" descr="Pandemic exponential curve line graph outline">
            <a:extLst>
              <a:ext uri="{FF2B5EF4-FFF2-40B4-BE49-F238E27FC236}">
                <a16:creationId xmlns:a16="http://schemas.microsoft.com/office/drawing/2014/main" id="{0A135DB4-05C1-F3CE-CA21-CF19D5CFE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0540" y="257958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TextBox 3">
            <a:extLst>
              <a:ext uri="{FF2B5EF4-FFF2-40B4-BE49-F238E27FC236}">
                <a16:creationId xmlns:a16="http://schemas.microsoft.com/office/drawing/2014/main" id="{5F30462D-8C75-4987-B3CE-4596019D3201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6" name="Ovale 32" descr="forma ovale">
            <a:extLst>
              <a:ext uri="{FF2B5EF4-FFF2-40B4-BE49-F238E27FC236}">
                <a16:creationId xmlns:a16="http://schemas.microsoft.com/office/drawing/2014/main" id="{D01217A1-E708-1FBB-1EED-E64EDBAD1753}"/>
              </a:ext>
            </a:extLst>
          </p:cNvPr>
          <p:cNvSpPr/>
          <p:nvPr/>
        </p:nvSpPr>
        <p:spPr>
          <a:xfrm>
            <a:off x="2277605" y="3720711"/>
            <a:ext cx="2037703" cy="135190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State Assignment Distribution</a:t>
            </a:r>
            <a:endParaRPr lang="it-IT" sz="16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27" name="Titolo 1">
            <a:extLst>
              <a:ext uri="{FF2B5EF4-FFF2-40B4-BE49-F238E27FC236}">
                <a16:creationId xmlns:a16="http://schemas.microsoft.com/office/drawing/2014/main" id="{BBFEF661-88F3-6569-3CF4-2E159DBE2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Program Organization</a:t>
            </a:r>
          </a:p>
        </p:txBody>
      </p:sp>
      <p:sp>
        <p:nvSpPr>
          <p:cNvPr id="28" name="Ovale 24">
            <a:extLst>
              <a:ext uri="{FF2B5EF4-FFF2-40B4-BE49-F238E27FC236}">
                <a16:creationId xmlns:a16="http://schemas.microsoft.com/office/drawing/2014/main" id="{D533F7B3-B533-FB34-F3C2-72A7437AD533}"/>
              </a:ext>
            </a:extLst>
          </p:cNvPr>
          <p:cNvSpPr/>
          <p:nvPr/>
        </p:nvSpPr>
        <p:spPr>
          <a:xfrm>
            <a:off x="3817254" y="4986534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BE7B0D"/>
          </a:solidFill>
          <a:ln w="38103" cap="flat">
            <a:solidFill>
              <a:srgbClr val="F0A11F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29" name="Ovale 24">
            <a:extLst>
              <a:ext uri="{FF2B5EF4-FFF2-40B4-BE49-F238E27FC236}">
                <a16:creationId xmlns:a16="http://schemas.microsoft.com/office/drawing/2014/main" id="{21CF9D90-0327-776C-92E7-AB097651F420}"/>
              </a:ext>
            </a:extLst>
          </p:cNvPr>
          <p:cNvSpPr/>
          <p:nvPr/>
        </p:nvSpPr>
        <p:spPr>
          <a:xfrm>
            <a:off x="6930566" y="4921218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BE7B0D"/>
          </a:solidFill>
          <a:ln w="38103" cap="flat">
            <a:solidFill>
              <a:srgbClr val="F0A11F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0" name="Casella di testo 23">
            <a:extLst>
              <a:ext uri="{FF2B5EF4-FFF2-40B4-BE49-F238E27FC236}">
                <a16:creationId xmlns:a16="http://schemas.microsoft.com/office/drawing/2014/main" id="{81C891F8-35D0-5D2B-9689-BB4EACE7910D}"/>
              </a:ext>
            </a:extLst>
          </p:cNvPr>
          <p:cNvSpPr txBox="1"/>
          <p:nvPr/>
        </p:nvSpPr>
        <p:spPr>
          <a:xfrm>
            <a:off x="1297478" y="6090169"/>
            <a:ext cx="303711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D24726"/>
                </a:solidFill>
                <a:uFillTx/>
                <a:latin typeface="Posterama"/>
                <a:cs typeface="Posterama"/>
              </a:rPr>
              <a:t>INIT_</a:t>
            </a:r>
            <a:r>
              <a:rPr lang="it-IT" sz="2000" b="1" i="0" u="none" strike="noStrike" kern="1200" cap="none" spc="0" baseline="0">
                <a:solidFill>
                  <a:srgbClr val="BE7B0D"/>
                </a:solidFill>
                <a:uFillTx/>
                <a:latin typeface="Posterama"/>
                <a:cs typeface="Posterama"/>
              </a:rPr>
              <a:t>LOCKS</a:t>
            </a:r>
            <a:endParaRPr lang="en-US" sz="1800" b="0" i="0" u="none" strike="noStrike" kern="1200" cap="none" spc="0" baseline="0">
              <a:solidFill>
                <a:srgbClr val="BE7B0D"/>
              </a:solidFill>
              <a:uFillTx/>
              <a:latin typeface="Segoe UI"/>
            </a:endParaRPr>
          </a:p>
        </p:txBody>
      </p:sp>
      <p:sp>
        <p:nvSpPr>
          <p:cNvPr id="31" name="Casella di testo 23">
            <a:extLst>
              <a:ext uri="{FF2B5EF4-FFF2-40B4-BE49-F238E27FC236}">
                <a16:creationId xmlns:a16="http://schemas.microsoft.com/office/drawing/2014/main" id="{7782963A-2D62-F4F9-EC1C-69BBE7F4F067}"/>
              </a:ext>
            </a:extLst>
          </p:cNvPr>
          <p:cNvSpPr txBox="1"/>
          <p:nvPr/>
        </p:nvSpPr>
        <p:spPr>
          <a:xfrm>
            <a:off x="8024847" y="6090169"/>
            <a:ext cx="3037115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1" i="0" u="none" strike="noStrike" kern="1200" cap="none" spc="0" baseline="0">
                <a:solidFill>
                  <a:srgbClr val="BE7B0D"/>
                </a:solidFill>
                <a:uFillTx/>
                <a:latin typeface="Posterama"/>
                <a:cs typeface="Posterama"/>
              </a:rPr>
              <a:t>DESTROY</a:t>
            </a:r>
            <a:r>
              <a:rPr lang="it-IT" sz="2000" b="1" i="0" u="none" strike="noStrike" kern="1200" cap="none" spc="0" baseline="0">
                <a:solidFill>
                  <a:srgbClr val="D24726"/>
                </a:solidFill>
                <a:uFillTx/>
                <a:latin typeface="Posterama"/>
                <a:cs typeface="Posterama"/>
              </a:rPr>
              <a:t>_LOCKS</a:t>
            </a:r>
          </a:p>
        </p:txBody>
      </p:sp>
      <p:pic>
        <p:nvPicPr>
          <p:cNvPr id="32" name="Graphic 21" descr="Unlock outline">
            <a:extLst>
              <a:ext uri="{FF2B5EF4-FFF2-40B4-BE49-F238E27FC236}">
                <a16:creationId xmlns:a16="http://schemas.microsoft.com/office/drawing/2014/main" id="{2565A353-AA82-8E54-B59F-C6A2292ED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2312" y="512684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Graphic 23" descr="Lock outline">
            <a:extLst>
              <a:ext uri="{FF2B5EF4-FFF2-40B4-BE49-F238E27FC236}">
                <a16:creationId xmlns:a16="http://schemas.microsoft.com/office/drawing/2014/main" id="{CFE1BE67-06B8-D697-6ECE-D3E195B1D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44126" y="518533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4" name="Ovale 32" descr="forma ovale">
            <a:extLst>
              <a:ext uri="{FF2B5EF4-FFF2-40B4-BE49-F238E27FC236}">
                <a16:creationId xmlns:a16="http://schemas.microsoft.com/office/drawing/2014/main" id="{D8025072-C14F-F34C-9036-7A957B0F0B0B}"/>
              </a:ext>
            </a:extLst>
          </p:cNvPr>
          <p:cNvSpPr/>
          <p:nvPr/>
        </p:nvSpPr>
        <p:spPr>
          <a:xfrm>
            <a:off x="1154420" y="1402872"/>
            <a:ext cx="1886279" cy="124385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Map Initialization</a:t>
            </a:r>
            <a:endParaRPr lang="it-IT" sz="16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15" descr="linea retta">
            <a:extLst>
              <a:ext uri="{FF2B5EF4-FFF2-40B4-BE49-F238E27FC236}">
                <a16:creationId xmlns:a16="http://schemas.microsoft.com/office/drawing/2014/main" id="{1F32FB1C-53D2-8648-8452-B01D5DABCD21}"/>
              </a:ext>
            </a:extLst>
          </p:cNvPr>
          <p:cNvCxnSpPr/>
          <p:nvPr/>
        </p:nvCxnSpPr>
        <p:spPr>
          <a:xfrm flipH="1" flipV="1">
            <a:off x="2751365" y="3994245"/>
            <a:ext cx="3242133" cy="11375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CBF6168F-FC7E-32C7-9FBA-533467979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Population Initialization</a:t>
            </a:r>
          </a:p>
        </p:txBody>
      </p:sp>
      <p:cxnSp>
        <p:nvCxnSpPr>
          <p:cNvPr id="4" name="Connettore diritto 14" descr="linea retta">
            <a:extLst>
              <a:ext uri="{FF2B5EF4-FFF2-40B4-BE49-F238E27FC236}">
                <a16:creationId xmlns:a16="http://schemas.microsoft.com/office/drawing/2014/main" id="{E79CB14E-A5C7-9BBF-C030-FE0E2E2797E6}"/>
              </a:ext>
            </a:extLst>
          </p:cNvPr>
          <p:cNvCxnSpPr/>
          <p:nvPr/>
        </p:nvCxnSpPr>
        <p:spPr>
          <a:xfrm>
            <a:off x="2776090" y="4108152"/>
            <a:ext cx="1360536" cy="133117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Connettore diritto 15" descr="linea retta">
            <a:extLst>
              <a:ext uri="{FF2B5EF4-FFF2-40B4-BE49-F238E27FC236}">
                <a16:creationId xmlns:a16="http://schemas.microsoft.com/office/drawing/2014/main" id="{4F246431-9187-1B36-DC0B-719609C8C6D7}"/>
              </a:ext>
            </a:extLst>
          </p:cNvPr>
          <p:cNvCxnSpPr/>
          <p:nvPr/>
        </p:nvCxnSpPr>
        <p:spPr>
          <a:xfrm flipH="1">
            <a:off x="2828540" y="2546942"/>
            <a:ext cx="1335829" cy="126321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Rettangolo arrotondato 11" descr="rettangolo arrotondato&#10;">
            <a:extLst>
              <a:ext uri="{FF2B5EF4-FFF2-40B4-BE49-F238E27FC236}">
                <a16:creationId xmlns:a16="http://schemas.microsoft.com/office/drawing/2014/main" id="{978E2F58-22D0-1D11-F709-2FE3635EA850}"/>
              </a:ext>
            </a:extLst>
          </p:cNvPr>
          <p:cNvSpPr/>
          <p:nvPr/>
        </p:nvSpPr>
        <p:spPr>
          <a:xfrm>
            <a:off x="4142597" y="1953012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Casella di testo 142">
            <a:extLst>
              <a:ext uri="{FF2B5EF4-FFF2-40B4-BE49-F238E27FC236}">
                <a16:creationId xmlns:a16="http://schemas.microsoft.com/office/drawing/2014/main" id="{BFC0A988-BB49-770B-ECB0-52CF89DF1F80}"/>
              </a:ext>
            </a:extLst>
          </p:cNvPr>
          <p:cNvSpPr txBox="1"/>
          <p:nvPr/>
        </p:nvSpPr>
        <p:spPr>
          <a:xfrm>
            <a:off x="1855463" y="5658636"/>
            <a:ext cx="238572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Occupancy Map</a:t>
            </a: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8" name="Rettangolo arrotondato 9" descr="rettangolo arrotondato&#10;">
            <a:extLst>
              <a:ext uri="{FF2B5EF4-FFF2-40B4-BE49-F238E27FC236}">
                <a16:creationId xmlns:a16="http://schemas.microsoft.com/office/drawing/2014/main" id="{AE20124F-7206-1208-7584-CD51041AEF33}"/>
              </a:ext>
            </a:extLst>
          </p:cNvPr>
          <p:cNvSpPr/>
          <p:nvPr/>
        </p:nvSpPr>
        <p:spPr>
          <a:xfrm>
            <a:off x="4136626" y="4758309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9" name="Ovale 32" descr="forma ovale">
            <a:extLst>
              <a:ext uri="{FF2B5EF4-FFF2-40B4-BE49-F238E27FC236}">
                <a16:creationId xmlns:a16="http://schemas.microsoft.com/office/drawing/2014/main" id="{C599D40D-FDF9-3711-5AF9-2423353511E1}"/>
              </a:ext>
            </a:extLst>
          </p:cNvPr>
          <p:cNvSpPr/>
          <p:nvPr/>
        </p:nvSpPr>
        <p:spPr>
          <a:xfrm>
            <a:off x="438399" y="2926390"/>
            <a:ext cx="2538447" cy="21465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Map Initialization </a:t>
            </a:r>
          </a:p>
        </p:txBody>
      </p:sp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148FCAD7-C976-031D-D205-BDB9936EB716}"/>
              </a:ext>
            </a:extLst>
          </p:cNvPr>
          <p:cNvSpPr txBox="1"/>
          <p:nvPr/>
        </p:nvSpPr>
        <p:spPr>
          <a:xfrm>
            <a:off x="2367253" y="1958461"/>
            <a:ext cx="19990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Tuple List</a:t>
            </a:r>
          </a:p>
        </p:txBody>
      </p:sp>
      <p:pic>
        <p:nvPicPr>
          <p:cNvPr id="11" name="Graphic 107" descr="Table with solid fill">
            <a:extLst>
              <a:ext uri="{FF2B5EF4-FFF2-40B4-BE49-F238E27FC236}">
                <a16:creationId xmlns:a16="http://schemas.microsoft.com/office/drawing/2014/main" id="{05E3E464-791C-0240-90B5-3785EDECB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5431" y="484414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phic 108" descr="Clipboard Checked with solid fill">
            <a:extLst>
              <a:ext uri="{FF2B5EF4-FFF2-40B4-BE49-F238E27FC236}">
                <a16:creationId xmlns:a16="http://schemas.microsoft.com/office/drawing/2014/main" id="{84122D90-3692-5509-8C08-57C5FACB8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431" y="202473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ttangolo arrotondato 9" descr="rettangolo arrotondato&#10;">
            <a:extLst>
              <a:ext uri="{FF2B5EF4-FFF2-40B4-BE49-F238E27FC236}">
                <a16:creationId xmlns:a16="http://schemas.microsoft.com/office/drawing/2014/main" id="{AA23C577-0049-DDA7-7EA2-C3F191BFD093}"/>
              </a:ext>
            </a:extLst>
          </p:cNvPr>
          <p:cNvSpPr/>
          <p:nvPr/>
        </p:nvSpPr>
        <p:spPr>
          <a:xfrm>
            <a:off x="5864851" y="3375333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4" name="Graphic 4" descr="Users with solid fill">
            <a:extLst>
              <a:ext uri="{FF2B5EF4-FFF2-40B4-BE49-F238E27FC236}">
                <a16:creationId xmlns:a16="http://schemas.microsoft.com/office/drawing/2014/main" id="{208DEE69-E824-7149-05E5-C5DA98B3A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5876" y="344947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Casella di testo 142">
            <a:extLst>
              <a:ext uri="{FF2B5EF4-FFF2-40B4-BE49-F238E27FC236}">
                <a16:creationId xmlns:a16="http://schemas.microsoft.com/office/drawing/2014/main" id="{9AC6A4D6-9B19-84BC-BE6B-C01242C45007}"/>
              </a:ext>
            </a:extLst>
          </p:cNvPr>
          <p:cNvSpPr txBox="1"/>
          <p:nvPr/>
        </p:nvSpPr>
        <p:spPr>
          <a:xfrm>
            <a:off x="2970026" y="3634218"/>
            <a:ext cx="29771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All Person Pointer</a:t>
            </a:r>
          </a:p>
        </p:txBody>
      </p:sp>
      <p:grpSp>
        <p:nvGrpSpPr>
          <p:cNvPr id="16" name="Diagram 152">
            <a:extLst>
              <a:ext uri="{FF2B5EF4-FFF2-40B4-BE49-F238E27FC236}">
                <a16:creationId xmlns:a16="http://schemas.microsoft.com/office/drawing/2014/main" id="{6B03CD22-E9D4-A851-FD9F-76DB40E14FE2}"/>
              </a:ext>
            </a:extLst>
          </p:cNvPr>
          <p:cNvGrpSpPr/>
          <p:nvPr/>
        </p:nvGrpSpPr>
        <p:grpSpPr>
          <a:xfrm>
            <a:off x="7860420" y="2477722"/>
            <a:ext cx="3453286" cy="3657600"/>
            <a:chOff x="7860420" y="2477722"/>
            <a:chExt cx="3453286" cy="3657600"/>
          </a:xfrm>
        </p:grpSpPr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E5623506-50E0-7368-97D1-7176061888D0}"/>
                </a:ext>
              </a:extLst>
            </p:cNvPr>
            <p:cNvSpPr/>
            <p:nvPr/>
          </p:nvSpPr>
          <p:spPr>
            <a:xfrm>
              <a:off x="7860420" y="2477722"/>
              <a:ext cx="3453286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53288"/>
                <a:gd name="f7" fmla="val 914399"/>
                <a:gd name="f8" fmla="val 91440"/>
                <a:gd name="f9" fmla="val 40939"/>
                <a:gd name="f10" fmla="val 3361848"/>
                <a:gd name="f11" fmla="val 3412349"/>
                <a:gd name="f12" fmla="val 822959"/>
                <a:gd name="f13" fmla="val 873460"/>
                <a:gd name="f14" fmla="+- 0 0 -90"/>
                <a:gd name="f15" fmla="*/ f3 1 3453288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3453288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3361848 f22 1"/>
                <a:gd name="f31" fmla="*/ 3453288 f22 1"/>
                <a:gd name="f32" fmla="*/ 822959 f21 1"/>
                <a:gd name="f33" fmla="*/ 914399 f21 1"/>
                <a:gd name="f34" fmla="+- f23 0 f1"/>
                <a:gd name="f35" fmla="*/ f26 1 3453288"/>
                <a:gd name="f36" fmla="*/ f27 1 914399"/>
                <a:gd name="f37" fmla="*/ f28 1 3453288"/>
                <a:gd name="f38" fmla="*/ f29 1 914399"/>
                <a:gd name="f39" fmla="*/ f30 1 3453288"/>
                <a:gd name="f40" fmla="*/ f31 1 3453288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3453288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D24726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Generation af all WxH coordinates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AE68DECE-7DD6-CE0B-6A61-BFADC2DB31E2}"/>
                </a:ext>
              </a:extLst>
            </p:cNvPr>
            <p:cNvSpPr/>
            <p:nvPr/>
          </p:nvSpPr>
          <p:spPr>
            <a:xfrm>
              <a:off x="9381323" y="3449272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627B2337-C82D-6195-4796-FF52C27AD59C}"/>
                </a:ext>
              </a:extLst>
            </p:cNvPr>
            <p:cNvSpPr/>
            <p:nvPr/>
          </p:nvSpPr>
          <p:spPr>
            <a:xfrm>
              <a:off x="7860420" y="3849322"/>
              <a:ext cx="3453286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53288"/>
                <a:gd name="f7" fmla="val 914399"/>
                <a:gd name="f8" fmla="val 91440"/>
                <a:gd name="f9" fmla="val 40939"/>
                <a:gd name="f10" fmla="val 3361848"/>
                <a:gd name="f11" fmla="val 3412349"/>
                <a:gd name="f12" fmla="val 822959"/>
                <a:gd name="f13" fmla="val 873460"/>
                <a:gd name="f14" fmla="+- 0 0 -90"/>
                <a:gd name="f15" fmla="*/ f3 1 3453288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3453288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3361848 f22 1"/>
                <a:gd name="f31" fmla="*/ 3453288 f22 1"/>
                <a:gd name="f32" fmla="*/ 822959 f21 1"/>
                <a:gd name="f33" fmla="*/ 914399 f21 1"/>
                <a:gd name="f34" fmla="+- f23 0 f1"/>
                <a:gd name="f35" fmla="*/ f26 1 3453288"/>
                <a:gd name="f36" fmla="*/ f27 1 914399"/>
                <a:gd name="f37" fmla="*/ f28 1 3453288"/>
                <a:gd name="f38" fmla="*/ f29 1 914399"/>
                <a:gd name="f39" fmla="*/ f30 1 3453288"/>
                <a:gd name="f40" fmla="*/ f31 1 3453288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3453288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9B5AC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Cells occupancy set to 0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882969D9-ABC4-BC5B-BFB2-FE7C35FE20E8}"/>
                </a:ext>
              </a:extLst>
            </p:cNvPr>
            <p:cNvSpPr/>
            <p:nvPr/>
          </p:nvSpPr>
          <p:spPr>
            <a:xfrm>
              <a:off x="9381323" y="4820872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9B5AC8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411BF2D-D46F-1244-0C62-B461A1FB00FF}"/>
                </a:ext>
              </a:extLst>
            </p:cNvPr>
            <p:cNvSpPr/>
            <p:nvPr/>
          </p:nvSpPr>
          <p:spPr>
            <a:xfrm>
              <a:off x="7860420" y="5220922"/>
              <a:ext cx="3453286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53288"/>
                <a:gd name="f7" fmla="val 914399"/>
                <a:gd name="f8" fmla="val 91440"/>
                <a:gd name="f9" fmla="val 40939"/>
                <a:gd name="f10" fmla="val 3361848"/>
                <a:gd name="f11" fmla="val 3412349"/>
                <a:gd name="f12" fmla="val 822959"/>
                <a:gd name="f13" fmla="val 873460"/>
                <a:gd name="f14" fmla="+- 0 0 -90"/>
                <a:gd name="f15" fmla="*/ f3 1 3453288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3453288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3361848 f22 1"/>
                <a:gd name="f31" fmla="*/ 3453288 f22 1"/>
                <a:gd name="f32" fmla="*/ 822959 f21 1"/>
                <a:gd name="f33" fmla="*/ 914399 f21 1"/>
                <a:gd name="f34" fmla="+- f23 0 f1"/>
                <a:gd name="f35" fmla="*/ f26 1 3453288"/>
                <a:gd name="f36" fmla="*/ f27 1 914399"/>
                <a:gd name="f37" fmla="*/ f28 1 3453288"/>
                <a:gd name="f38" fmla="*/ f29 1 914399"/>
                <a:gd name="f39" fmla="*/ f30 1 3453288"/>
                <a:gd name="f40" fmla="*/ f31 1 3453288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3453288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0A11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Each Cell points to MAXP_CELL slots of All Person Pointer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sp>
        <p:nvSpPr>
          <p:cNvPr id="22" name="TextBox 25">
            <a:extLst>
              <a:ext uri="{FF2B5EF4-FFF2-40B4-BE49-F238E27FC236}">
                <a16:creationId xmlns:a16="http://schemas.microsoft.com/office/drawing/2014/main" id="{D9E8A9AF-376D-A41B-CDD1-C833D3965ED7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1F7BC758-B5B3-F30F-88C7-E9494DDF05CA}"/>
              </a:ext>
            </a:extLst>
          </p:cNvPr>
          <p:cNvSpPr/>
          <p:nvPr/>
        </p:nvSpPr>
        <p:spPr>
          <a:xfrm>
            <a:off x="7532964" y="1536137"/>
            <a:ext cx="4105217" cy="75242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#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pragma</a:t>
            </a: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 omp parallel 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for</a:t>
            </a: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 </a:t>
            </a:r>
            <a:r>
              <a:rPr lang="it-IT" sz="1800" b="1" i="0" u="none" strike="noStrike" kern="1200" cap="none" spc="0" baseline="0">
                <a:solidFill>
                  <a:srgbClr val="61AFEF"/>
                </a:solidFill>
                <a:uFillTx/>
                <a:latin typeface="Segoe UI"/>
                <a:ea typeface="Segoe UI"/>
                <a:cs typeface="Segoe UI"/>
              </a:rPr>
              <a:t>collapse</a:t>
            </a:r>
            <a:r>
              <a:rPr lang="it-IT" sz="1800" b="1" i="0" u="none" strike="noStrike" kern="1200" cap="none" spc="0" baseline="0">
                <a:solidFill>
                  <a:srgbClr val="ABB2BF"/>
                </a:solidFill>
                <a:uFillTx/>
                <a:latin typeface="Segoe UI"/>
                <a:ea typeface="Segoe UI"/>
                <a:cs typeface="Segoe UI"/>
              </a:rPr>
              <a:t>(</a:t>
            </a:r>
            <a:r>
              <a:rPr lang="it-IT" sz="1800" b="1" i="0" u="none" strike="noStrike" kern="1200" cap="none" spc="0" baseline="0">
                <a:solidFill>
                  <a:srgbClr val="D19A66"/>
                </a:solidFill>
                <a:uFillTx/>
                <a:latin typeface="Segoe UI"/>
                <a:ea typeface="Segoe UI"/>
                <a:cs typeface="Segoe UI"/>
              </a:rPr>
              <a:t>2</a:t>
            </a:r>
            <a:r>
              <a:rPr lang="it-IT" sz="1800" b="1" i="0" u="none" strike="noStrike" kern="1200" cap="none" spc="0" baseline="0">
                <a:solidFill>
                  <a:srgbClr val="ABB2BF"/>
                </a:solidFill>
                <a:uFillTx/>
                <a:latin typeface="Segoe UI"/>
                <a:ea typeface="Segoe UI"/>
                <a:cs typeface="Segoe UI"/>
              </a:rPr>
              <a:t>)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 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4A585-0972-25B1-4B1F-C23E689A0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Population Initialization</a:t>
            </a:r>
          </a:p>
        </p:txBody>
      </p:sp>
      <p:sp>
        <p:nvSpPr>
          <p:cNvPr id="3" name="Ovale 32" descr="forma ovale">
            <a:extLst>
              <a:ext uri="{FF2B5EF4-FFF2-40B4-BE49-F238E27FC236}">
                <a16:creationId xmlns:a16="http://schemas.microsoft.com/office/drawing/2014/main" id="{24010928-41F1-D7F1-F583-602C4FF048FC}"/>
              </a:ext>
            </a:extLst>
          </p:cNvPr>
          <p:cNvSpPr/>
          <p:nvPr/>
        </p:nvSpPr>
        <p:spPr>
          <a:xfrm>
            <a:off x="1303413" y="2515331"/>
            <a:ext cx="2111468" cy="16674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Placement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grpSp>
        <p:nvGrpSpPr>
          <p:cNvPr id="4" name="Diagram 4">
            <a:extLst>
              <a:ext uri="{FF2B5EF4-FFF2-40B4-BE49-F238E27FC236}">
                <a16:creationId xmlns:a16="http://schemas.microsoft.com/office/drawing/2014/main" id="{34DF396A-DAB5-9247-3B2F-7BA0D53B2552}"/>
              </a:ext>
            </a:extLst>
          </p:cNvPr>
          <p:cNvGrpSpPr/>
          <p:nvPr/>
        </p:nvGrpSpPr>
        <p:grpSpPr>
          <a:xfrm>
            <a:off x="4086965" y="2530812"/>
            <a:ext cx="6379623" cy="1594905"/>
            <a:chOff x="4086965" y="2530812"/>
            <a:chExt cx="6379623" cy="1594905"/>
          </a:xfrm>
        </p:grpSpPr>
        <p:sp>
          <p:nvSpPr>
            <p:cNvPr id="5" name="Figura a mano libera 4">
              <a:extLst>
                <a:ext uri="{FF2B5EF4-FFF2-40B4-BE49-F238E27FC236}">
                  <a16:creationId xmlns:a16="http://schemas.microsoft.com/office/drawing/2014/main" id="{29B4B485-BFE0-4C72-424E-F76AE732CA12}"/>
                </a:ext>
              </a:extLst>
            </p:cNvPr>
            <p:cNvSpPr/>
            <p:nvPr/>
          </p:nvSpPr>
          <p:spPr>
            <a:xfrm>
              <a:off x="4086965" y="2530812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1" compatLnSpc="1">
              <a:noAutofit/>
            </a:bodyPr>
            <a:lstStyle/>
            <a:p>
              <a:pPr marL="0" marR="0" lvl="0" indent="0" algn="ctr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Random Coordinate Extraction</a:t>
              </a:r>
              <a:endParaRPr lang="en-US" sz="23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9D944F5A-3DAA-C501-56B1-2AFB5B269604}"/>
                </a:ext>
              </a:extLst>
            </p:cNvPr>
            <p:cNvSpPr/>
            <p:nvPr/>
          </p:nvSpPr>
          <p:spPr>
            <a:xfrm>
              <a:off x="7010960" y="2998655"/>
              <a:ext cx="563535" cy="6592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3533"/>
                <a:gd name="f7" fmla="val 659227"/>
                <a:gd name="f8" fmla="val 131845"/>
                <a:gd name="f9" fmla="val 281767"/>
                <a:gd name="f10" fmla="val 329614"/>
                <a:gd name="f11" fmla="val 527382"/>
                <a:gd name="f12" fmla="+- 0 0 -90"/>
                <a:gd name="f13" fmla="*/ f3 1 563533"/>
                <a:gd name="f14" fmla="*/ f4 1 659227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563533"/>
                <a:gd name="f23" fmla="*/ f19 1 659227"/>
                <a:gd name="f24" fmla="*/ 0 f20 1"/>
                <a:gd name="f25" fmla="*/ 131845 f19 1"/>
                <a:gd name="f26" fmla="*/ 281767 f20 1"/>
                <a:gd name="f27" fmla="*/ 0 f19 1"/>
                <a:gd name="f28" fmla="*/ 563533 f20 1"/>
                <a:gd name="f29" fmla="*/ 329614 f19 1"/>
                <a:gd name="f30" fmla="*/ 659227 f19 1"/>
                <a:gd name="f31" fmla="*/ 527382 f19 1"/>
                <a:gd name="f32" fmla="+- f21 0 f1"/>
                <a:gd name="f33" fmla="*/ f24 1 563533"/>
                <a:gd name="f34" fmla="*/ f25 1 659227"/>
                <a:gd name="f35" fmla="*/ f26 1 563533"/>
                <a:gd name="f36" fmla="*/ f27 1 659227"/>
                <a:gd name="f37" fmla="*/ f28 1 563533"/>
                <a:gd name="f38" fmla="*/ f29 1 659227"/>
                <a:gd name="f39" fmla="*/ f30 1 659227"/>
                <a:gd name="f40" fmla="*/ f31 1 659227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563533" h="659227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cap="flat">
              <a:noFill/>
              <a:prstDash val="solid"/>
            </a:ln>
          </p:spPr>
          <p:txBody>
            <a:bodyPr vert="horz" wrap="square" lIns="0" tIns="131847" rIns="169063" bIns="131847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82965700-2D24-C4CA-73DD-B7EA15F06E79}"/>
                </a:ext>
              </a:extLst>
            </p:cNvPr>
            <p:cNvSpPr/>
            <p:nvPr/>
          </p:nvSpPr>
          <p:spPr>
            <a:xfrm>
              <a:off x="7808409" y="2530812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1" compatLnSpc="1">
              <a:noAutofit/>
            </a:bodyPr>
            <a:lstStyle/>
            <a:p>
              <a:pPr marL="0" marR="0" lvl="0" indent="0" algn="ctr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Person Addition to Corresponding Cell</a:t>
              </a:r>
            </a:p>
          </p:txBody>
        </p:sp>
      </p:grpSp>
      <p:sp>
        <p:nvSpPr>
          <p:cNvPr id="8" name="Rettangolo arrotondato 9" descr="rettangolo arrotondato&#10;">
            <a:extLst>
              <a:ext uri="{FF2B5EF4-FFF2-40B4-BE49-F238E27FC236}">
                <a16:creationId xmlns:a16="http://schemas.microsoft.com/office/drawing/2014/main" id="{8B7CE170-FA79-008B-6D7A-D161FA065CDD}"/>
              </a:ext>
            </a:extLst>
          </p:cNvPr>
          <p:cNvSpPr/>
          <p:nvPr/>
        </p:nvSpPr>
        <p:spPr>
          <a:xfrm>
            <a:off x="1817964" y="4801852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9" name="Graphic 13" descr="Confused person with solid fill">
            <a:extLst>
              <a:ext uri="{FF2B5EF4-FFF2-40B4-BE49-F238E27FC236}">
                <a16:creationId xmlns:a16="http://schemas.microsoft.com/office/drawing/2014/main" id="{CC00F258-F35B-1859-5738-0BEEA102E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8" y="4910821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BE12F42C-B69C-D4BB-6805-6A3E7A889976}"/>
              </a:ext>
            </a:extLst>
          </p:cNvPr>
          <p:cNvSpPr txBox="1"/>
          <p:nvPr/>
        </p:nvSpPr>
        <p:spPr>
          <a:xfrm>
            <a:off x="1807028" y="4376053"/>
            <a:ext cx="10885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PERSON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1" name="Rettangolo arrotondato 11" descr="rettangolo arrotondato&#10;">
            <a:extLst>
              <a:ext uri="{FF2B5EF4-FFF2-40B4-BE49-F238E27FC236}">
                <a16:creationId xmlns:a16="http://schemas.microsoft.com/office/drawing/2014/main" id="{54130764-7CCA-4314-3EFF-66E1110243C2}"/>
              </a:ext>
            </a:extLst>
          </p:cNvPr>
          <p:cNvSpPr/>
          <p:nvPr/>
        </p:nvSpPr>
        <p:spPr>
          <a:xfrm>
            <a:off x="5002563" y="4761527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2" name="Casella di testo 142">
            <a:extLst>
              <a:ext uri="{FF2B5EF4-FFF2-40B4-BE49-F238E27FC236}">
                <a16:creationId xmlns:a16="http://schemas.microsoft.com/office/drawing/2014/main" id="{AB8773E4-2F35-1408-414A-3C19BFB2D94B}"/>
              </a:ext>
            </a:extLst>
          </p:cNvPr>
          <p:cNvSpPr txBox="1"/>
          <p:nvPr/>
        </p:nvSpPr>
        <p:spPr>
          <a:xfrm>
            <a:off x="4566166" y="4353321"/>
            <a:ext cx="19990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TUPLE LIST</a:t>
            </a:r>
          </a:p>
        </p:txBody>
      </p:sp>
      <p:pic>
        <p:nvPicPr>
          <p:cNvPr id="13" name="Graphic 21" descr="Clipboard Checked with solid fill">
            <a:extLst>
              <a:ext uri="{FF2B5EF4-FFF2-40B4-BE49-F238E27FC236}">
                <a16:creationId xmlns:a16="http://schemas.microsoft.com/office/drawing/2014/main" id="{F773EE93-FD10-CE80-17CF-8F04E8FFE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5396" y="483325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asella di testo 142">
            <a:extLst>
              <a:ext uri="{FF2B5EF4-FFF2-40B4-BE49-F238E27FC236}">
                <a16:creationId xmlns:a16="http://schemas.microsoft.com/office/drawing/2014/main" id="{FCD51833-30C6-ECED-5D56-365E9C006A69}"/>
              </a:ext>
            </a:extLst>
          </p:cNvPr>
          <p:cNvSpPr txBox="1"/>
          <p:nvPr/>
        </p:nvSpPr>
        <p:spPr>
          <a:xfrm>
            <a:off x="7984120" y="4352351"/>
            <a:ext cx="238572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OCCUPANCY MAP</a:t>
            </a: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5" name="Rettangolo arrotondato 9" descr="rettangolo arrotondato&#10;">
            <a:extLst>
              <a:ext uri="{FF2B5EF4-FFF2-40B4-BE49-F238E27FC236}">
                <a16:creationId xmlns:a16="http://schemas.microsoft.com/office/drawing/2014/main" id="{D04FFD40-EC00-FC46-00A9-780DB8048BB6}"/>
              </a:ext>
            </a:extLst>
          </p:cNvPr>
          <p:cNvSpPr/>
          <p:nvPr/>
        </p:nvSpPr>
        <p:spPr>
          <a:xfrm>
            <a:off x="8577995" y="4780080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6" name="Graphic 27" descr="Table with solid fill">
            <a:extLst>
              <a:ext uri="{FF2B5EF4-FFF2-40B4-BE49-F238E27FC236}">
                <a16:creationId xmlns:a16="http://schemas.microsoft.com/office/drawing/2014/main" id="{7788F1A5-59C6-D4EF-0D38-507300E6A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0" y="486591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9B90D593-9E89-0BD2-8552-98B0678025E7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8" name="Graphic 9" descr="Close outline">
            <a:extLst>
              <a:ext uri="{FF2B5EF4-FFF2-40B4-BE49-F238E27FC236}">
                <a16:creationId xmlns:a16="http://schemas.microsoft.com/office/drawing/2014/main" id="{4B5BBB97-8DFC-E7F5-4678-CC89F662E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6950" y="1980060"/>
            <a:ext cx="2870575" cy="26886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88F76A7B-63C2-1E50-56D7-32C1971C0F16}"/>
              </a:ext>
            </a:extLst>
          </p:cNvPr>
          <p:cNvSpPr txBox="1"/>
          <p:nvPr/>
        </p:nvSpPr>
        <p:spPr>
          <a:xfrm>
            <a:off x="4343235" y="1976329"/>
            <a:ext cx="272630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FF0000"/>
                </a:solidFill>
                <a:uFillTx/>
                <a:latin typeface="Segoe UI"/>
              </a:rPr>
              <a:t>RACE CONDITION</a:t>
            </a:r>
            <a:endParaRPr lang="en-US" sz="1800" b="0" i="0" u="none" strike="noStrike" kern="1200" cap="none" spc="0" baseline="0">
              <a:solidFill>
                <a:srgbClr val="FF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0" name="Rettangolo arrotondato 9" descr="rettangolo arrotondato&#10;">
            <a:extLst>
              <a:ext uri="{FF2B5EF4-FFF2-40B4-BE49-F238E27FC236}">
                <a16:creationId xmlns:a16="http://schemas.microsoft.com/office/drawing/2014/main" id="{A5145FED-284E-1481-1023-40337FA6A0FA}"/>
              </a:ext>
            </a:extLst>
          </p:cNvPr>
          <p:cNvSpPr/>
          <p:nvPr/>
        </p:nvSpPr>
        <p:spPr>
          <a:xfrm>
            <a:off x="794705" y="1666768"/>
            <a:ext cx="3288795" cy="70887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#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pragma</a:t>
            </a: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 omp parallel 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for</a:t>
            </a:r>
            <a:r>
              <a:rPr lang="it-IT" sz="1800" b="1" i="0" u="none" strike="noStrike" kern="1200" cap="none" spc="0" baseline="0">
                <a:solidFill>
                  <a:srgbClr val="ABB2BF"/>
                </a:solidFill>
                <a:uFillTx/>
                <a:latin typeface="Segoe UI"/>
                <a:ea typeface="Segoe UI"/>
                <a:cs typeface="Segoe UI"/>
              </a:rPr>
              <a:t> 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12970-9272-96C7-46C6-786C55A20B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Population Initialization</a:t>
            </a:r>
          </a:p>
        </p:txBody>
      </p:sp>
      <p:sp>
        <p:nvSpPr>
          <p:cNvPr id="3" name="Ovale 32" descr="forma ovale">
            <a:extLst>
              <a:ext uri="{FF2B5EF4-FFF2-40B4-BE49-F238E27FC236}">
                <a16:creationId xmlns:a16="http://schemas.microsoft.com/office/drawing/2014/main" id="{921389D9-5303-1998-B3EC-3930E89958EE}"/>
              </a:ext>
            </a:extLst>
          </p:cNvPr>
          <p:cNvSpPr/>
          <p:nvPr/>
        </p:nvSpPr>
        <p:spPr>
          <a:xfrm>
            <a:off x="1303413" y="2515322"/>
            <a:ext cx="2111468" cy="16674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Placement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grpSp>
        <p:nvGrpSpPr>
          <p:cNvPr id="4" name="Diagram 4">
            <a:extLst>
              <a:ext uri="{FF2B5EF4-FFF2-40B4-BE49-F238E27FC236}">
                <a16:creationId xmlns:a16="http://schemas.microsoft.com/office/drawing/2014/main" id="{ECCC0B5D-4F3E-896C-5831-30DBBB5C418F}"/>
              </a:ext>
            </a:extLst>
          </p:cNvPr>
          <p:cNvGrpSpPr/>
          <p:nvPr/>
        </p:nvGrpSpPr>
        <p:grpSpPr>
          <a:xfrm>
            <a:off x="4076075" y="2552584"/>
            <a:ext cx="6379631" cy="1594905"/>
            <a:chOff x="4076075" y="2552584"/>
            <a:chExt cx="6379631" cy="1594905"/>
          </a:xfrm>
        </p:grpSpPr>
        <p:sp>
          <p:nvSpPr>
            <p:cNvPr id="5" name="Figura a mano libera 4">
              <a:extLst>
                <a:ext uri="{FF2B5EF4-FFF2-40B4-BE49-F238E27FC236}">
                  <a16:creationId xmlns:a16="http://schemas.microsoft.com/office/drawing/2014/main" id="{6CE34ABC-D0D3-DF32-B72B-E9A8FD4E543F}"/>
                </a:ext>
              </a:extLst>
            </p:cNvPr>
            <p:cNvSpPr/>
            <p:nvPr/>
          </p:nvSpPr>
          <p:spPr>
            <a:xfrm>
              <a:off x="4076075" y="2552584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0" compatLnSpc="1">
              <a:noAutofit/>
            </a:bodyPr>
            <a:lstStyle/>
            <a:p>
              <a:pPr marL="0" marR="0" lvl="0" indent="0" algn="l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</a:t>
              </a: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rPr>
                <a:t>Each thread </a:t>
              </a: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selects its tuples</a:t>
              </a:r>
              <a:endParaRPr lang="en-US" sz="23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03821DF9-197F-309D-FE5B-17187C456A59}"/>
                </a:ext>
              </a:extLst>
            </p:cNvPr>
            <p:cNvSpPr/>
            <p:nvPr/>
          </p:nvSpPr>
          <p:spPr>
            <a:xfrm>
              <a:off x="7000070" y="3020418"/>
              <a:ext cx="563535" cy="6592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3533"/>
                <a:gd name="f7" fmla="val 659227"/>
                <a:gd name="f8" fmla="val 131845"/>
                <a:gd name="f9" fmla="val 281767"/>
                <a:gd name="f10" fmla="val 329614"/>
                <a:gd name="f11" fmla="val 527382"/>
                <a:gd name="f12" fmla="+- 0 0 -90"/>
                <a:gd name="f13" fmla="*/ f3 1 563533"/>
                <a:gd name="f14" fmla="*/ f4 1 659227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563533"/>
                <a:gd name="f23" fmla="*/ f19 1 659227"/>
                <a:gd name="f24" fmla="*/ 0 f20 1"/>
                <a:gd name="f25" fmla="*/ 131845 f19 1"/>
                <a:gd name="f26" fmla="*/ 281767 f20 1"/>
                <a:gd name="f27" fmla="*/ 0 f19 1"/>
                <a:gd name="f28" fmla="*/ 563533 f20 1"/>
                <a:gd name="f29" fmla="*/ 329614 f19 1"/>
                <a:gd name="f30" fmla="*/ 659227 f19 1"/>
                <a:gd name="f31" fmla="*/ 527382 f19 1"/>
                <a:gd name="f32" fmla="+- f21 0 f1"/>
                <a:gd name="f33" fmla="*/ f24 1 563533"/>
                <a:gd name="f34" fmla="*/ f25 1 659227"/>
                <a:gd name="f35" fmla="*/ f26 1 563533"/>
                <a:gd name="f36" fmla="*/ f27 1 659227"/>
                <a:gd name="f37" fmla="*/ f28 1 563533"/>
                <a:gd name="f38" fmla="*/ f29 1 659227"/>
                <a:gd name="f39" fmla="*/ f30 1 659227"/>
                <a:gd name="f40" fmla="*/ f31 1 659227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563533" h="659227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cap="flat">
              <a:noFill/>
              <a:prstDash val="solid"/>
            </a:ln>
          </p:spPr>
          <p:txBody>
            <a:bodyPr vert="horz" wrap="square" lIns="0" tIns="131847" rIns="169063" bIns="131847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7D82C44E-70E4-DC3C-00C2-191F40C3321D}"/>
                </a:ext>
              </a:extLst>
            </p:cNvPr>
            <p:cNvSpPr/>
            <p:nvPr/>
          </p:nvSpPr>
          <p:spPr>
            <a:xfrm>
              <a:off x="7797527" y="2552584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1" compatLnSpc="1">
              <a:noAutofit/>
            </a:bodyPr>
            <a:lstStyle/>
            <a:p>
              <a:pPr marL="0" marR="0" lvl="0" indent="0" algn="ctr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Person Addition to Corresponding Cell</a:t>
              </a:r>
              <a:endParaRPr lang="en-US" sz="23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sp>
        <p:nvSpPr>
          <p:cNvPr id="8" name="Rettangolo arrotondato 9" descr="rettangolo arrotondato&#10;">
            <a:extLst>
              <a:ext uri="{FF2B5EF4-FFF2-40B4-BE49-F238E27FC236}">
                <a16:creationId xmlns:a16="http://schemas.microsoft.com/office/drawing/2014/main" id="{AB269EB3-FD51-F135-D519-1D59416138C5}"/>
              </a:ext>
            </a:extLst>
          </p:cNvPr>
          <p:cNvSpPr/>
          <p:nvPr/>
        </p:nvSpPr>
        <p:spPr>
          <a:xfrm>
            <a:off x="1817964" y="4823624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9" name="Graphic 13" descr="Confused person with solid fill">
            <a:extLst>
              <a:ext uri="{FF2B5EF4-FFF2-40B4-BE49-F238E27FC236}">
                <a16:creationId xmlns:a16="http://schemas.microsoft.com/office/drawing/2014/main" id="{8426661C-4BBD-0A72-02AE-EB2E126F8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478" y="4932584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5A6F50A8-B036-C57E-70A4-179B23C86E9E}"/>
              </a:ext>
            </a:extLst>
          </p:cNvPr>
          <p:cNvSpPr txBox="1"/>
          <p:nvPr/>
        </p:nvSpPr>
        <p:spPr>
          <a:xfrm>
            <a:off x="1807028" y="4397825"/>
            <a:ext cx="10885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PERSON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1" name="Rettangolo arrotondato 11" descr="rettangolo arrotondato&#10;">
            <a:extLst>
              <a:ext uri="{FF2B5EF4-FFF2-40B4-BE49-F238E27FC236}">
                <a16:creationId xmlns:a16="http://schemas.microsoft.com/office/drawing/2014/main" id="{7FA28FA7-81A9-DFDB-38A3-55ECEF1D0CBD}"/>
              </a:ext>
            </a:extLst>
          </p:cNvPr>
          <p:cNvSpPr/>
          <p:nvPr/>
        </p:nvSpPr>
        <p:spPr>
          <a:xfrm>
            <a:off x="5002563" y="4783299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2" name="Casella di testo 142">
            <a:extLst>
              <a:ext uri="{FF2B5EF4-FFF2-40B4-BE49-F238E27FC236}">
                <a16:creationId xmlns:a16="http://schemas.microsoft.com/office/drawing/2014/main" id="{0FAC36DF-6A6C-151B-600E-06348AE7A39B}"/>
              </a:ext>
            </a:extLst>
          </p:cNvPr>
          <p:cNvSpPr txBox="1"/>
          <p:nvPr/>
        </p:nvSpPr>
        <p:spPr>
          <a:xfrm>
            <a:off x="4076303" y="4396864"/>
            <a:ext cx="29678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PER-THREAD TUPLE LIST</a:t>
            </a:r>
          </a:p>
        </p:txBody>
      </p:sp>
      <p:pic>
        <p:nvPicPr>
          <p:cNvPr id="13" name="Graphic 21" descr="Clipboard Checked with solid fill">
            <a:extLst>
              <a:ext uri="{FF2B5EF4-FFF2-40B4-BE49-F238E27FC236}">
                <a16:creationId xmlns:a16="http://schemas.microsoft.com/office/drawing/2014/main" id="{099C7EDC-F1C5-1016-CBE3-B8C396A70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5396" y="485502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asella di testo 142">
            <a:extLst>
              <a:ext uri="{FF2B5EF4-FFF2-40B4-BE49-F238E27FC236}">
                <a16:creationId xmlns:a16="http://schemas.microsoft.com/office/drawing/2014/main" id="{EDB78174-42C9-1438-A89D-09158F5236B9}"/>
              </a:ext>
            </a:extLst>
          </p:cNvPr>
          <p:cNvSpPr txBox="1"/>
          <p:nvPr/>
        </p:nvSpPr>
        <p:spPr>
          <a:xfrm>
            <a:off x="7984120" y="4374123"/>
            <a:ext cx="238572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OCCUPANCY MAP</a:t>
            </a: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5" name="Rettangolo arrotondato 9" descr="rettangolo arrotondato&#10;">
            <a:extLst>
              <a:ext uri="{FF2B5EF4-FFF2-40B4-BE49-F238E27FC236}">
                <a16:creationId xmlns:a16="http://schemas.microsoft.com/office/drawing/2014/main" id="{F64B100A-EAE2-1F88-8017-9B591F1E98EC}"/>
              </a:ext>
            </a:extLst>
          </p:cNvPr>
          <p:cNvSpPr/>
          <p:nvPr/>
        </p:nvSpPr>
        <p:spPr>
          <a:xfrm>
            <a:off x="8567105" y="4801852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6" name="Graphic 27" descr="Table with solid fill">
            <a:extLst>
              <a:ext uri="{FF2B5EF4-FFF2-40B4-BE49-F238E27FC236}">
                <a16:creationId xmlns:a16="http://schemas.microsoft.com/office/drawing/2014/main" id="{190D01D8-B6F9-6777-8917-1FDB66F9B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75909" y="488768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F0B41E57-4409-F2B9-8B70-12D03836C1E3}"/>
              </a:ext>
            </a:extLst>
          </p:cNvPr>
          <p:cNvSpPr txBox="1"/>
          <p:nvPr/>
        </p:nvSpPr>
        <p:spPr>
          <a:xfrm>
            <a:off x="11552685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18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8" name="Graphic 333" descr="Close outline">
            <a:extLst>
              <a:ext uri="{FF2B5EF4-FFF2-40B4-BE49-F238E27FC236}">
                <a16:creationId xmlns:a16="http://schemas.microsoft.com/office/drawing/2014/main" id="{2FB4AF3C-8471-274C-CB0E-8F80D3595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4291" y="2001831"/>
            <a:ext cx="2870575" cy="26886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335">
            <a:extLst>
              <a:ext uri="{FF2B5EF4-FFF2-40B4-BE49-F238E27FC236}">
                <a16:creationId xmlns:a16="http://schemas.microsoft.com/office/drawing/2014/main" id="{2B83525C-FC16-D24B-04AC-70B376630744}"/>
              </a:ext>
            </a:extLst>
          </p:cNvPr>
          <p:cNvSpPr txBox="1"/>
          <p:nvPr/>
        </p:nvSpPr>
        <p:spPr>
          <a:xfrm>
            <a:off x="7271491" y="1715066"/>
            <a:ext cx="450067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FF0000"/>
                </a:solidFill>
                <a:uFillTx/>
                <a:latin typeface="Segoe UI"/>
              </a:rPr>
              <a:t>OMP people distribution not aligned with coordinates distribution</a:t>
            </a:r>
            <a:endParaRPr lang="en-US" sz="1800" b="1" i="1" u="none" strike="noStrike" kern="1200" cap="none" spc="0" baseline="0">
              <a:solidFill>
                <a:srgbClr val="FF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0" name="Rettangolo arrotondato 9" descr="rettangolo arrotondato&#10;">
            <a:extLst>
              <a:ext uri="{FF2B5EF4-FFF2-40B4-BE49-F238E27FC236}">
                <a16:creationId xmlns:a16="http://schemas.microsoft.com/office/drawing/2014/main" id="{FD62BE16-89A5-8417-7343-5F2E4F839BD6}"/>
              </a:ext>
            </a:extLst>
          </p:cNvPr>
          <p:cNvSpPr/>
          <p:nvPr/>
        </p:nvSpPr>
        <p:spPr>
          <a:xfrm>
            <a:off x="794705" y="1666768"/>
            <a:ext cx="3288795" cy="70887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#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pragma</a:t>
            </a:r>
            <a:r>
              <a:rPr lang="it-IT" sz="1800" b="1" i="0" u="none" strike="noStrike" kern="1200" cap="none" spc="0" baseline="0">
                <a:solidFill>
                  <a:srgbClr val="E06C75"/>
                </a:solidFill>
                <a:uFillTx/>
                <a:latin typeface="Segoe UI"/>
                <a:ea typeface="Segoe UI"/>
                <a:cs typeface="Segoe UI"/>
              </a:rPr>
              <a:t> omp parallel </a:t>
            </a:r>
            <a:r>
              <a:rPr lang="it-IT" sz="1800" b="1" i="0" u="none" strike="noStrike" kern="1200" cap="none" spc="0" baseline="0">
                <a:solidFill>
                  <a:srgbClr val="C678DD"/>
                </a:solidFill>
                <a:uFillTx/>
                <a:latin typeface="Segoe UI"/>
                <a:ea typeface="Segoe UI"/>
                <a:cs typeface="Segoe UI"/>
              </a:rPr>
              <a:t>for</a:t>
            </a:r>
            <a:r>
              <a:rPr lang="it-IT" sz="1800" b="1" i="0" u="none" strike="noStrike" kern="1200" cap="none" spc="0" baseline="0">
                <a:solidFill>
                  <a:srgbClr val="ABB2BF"/>
                </a:solidFill>
                <a:uFillTx/>
                <a:latin typeface="Segoe UI"/>
                <a:ea typeface="Segoe UI"/>
                <a:cs typeface="Segoe UI"/>
              </a:rPr>
              <a:t> 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B3FA74-79B6-416D-FED9-A577E7403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498" y="412138"/>
            <a:ext cx="9146971" cy="640080"/>
          </a:xfrm>
        </p:spPr>
        <p:txBody>
          <a:bodyPr/>
          <a:lstStyle/>
          <a:p>
            <a:pPr lvl="0"/>
            <a:r>
              <a:rPr lang="it-IT">
                <a:cs typeface="Segoe UI Semibold"/>
              </a:rPr>
              <a:t>Presentation Overview</a:t>
            </a:r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B9F8646-8F65-4FB6-69FB-519C387A45A0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grpSp>
        <p:nvGrpSpPr>
          <p:cNvPr id="4" name="Diagram 3">
            <a:extLst>
              <a:ext uri="{FF2B5EF4-FFF2-40B4-BE49-F238E27FC236}">
                <a16:creationId xmlns:a16="http://schemas.microsoft.com/office/drawing/2014/main" id="{58180F50-AB18-082B-1575-9B3F1CECB7EC}"/>
              </a:ext>
            </a:extLst>
          </p:cNvPr>
          <p:cNvGrpSpPr/>
          <p:nvPr/>
        </p:nvGrpSpPr>
        <p:grpSpPr>
          <a:xfrm>
            <a:off x="439323" y="1964323"/>
            <a:ext cx="5834750" cy="3884700"/>
            <a:chOff x="439323" y="1964323"/>
            <a:chExt cx="5834750" cy="3884700"/>
          </a:xfrm>
        </p:grpSpPr>
        <p:sp>
          <p:nvSpPr>
            <p:cNvPr id="5" name="Figura a mano libera 4">
              <a:extLst>
                <a:ext uri="{FF2B5EF4-FFF2-40B4-BE49-F238E27FC236}">
                  <a16:creationId xmlns:a16="http://schemas.microsoft.com/office/drawing/2014/main" id="{60C9498B-5181-CF15-E0CB-AF44A961C5CF}"/>
                </a:ext>
              </a:extLst>
            </p:cNvPr>
            <p:cNvSpPr/>
            <p:nvPr/>
          </p:nvSpPr>
          <p:spPr>
            <a:xfrm>
              <a:off x="439323" y="1964323"/>
              <a:ext cx="758229" cy="1083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3188"/>
                <a:gd name="f7" fmla="val 758232"/>
                <a:gd name="f8" fmla="val 1083187"/>
                <a:gd name="f9" fmla="val 492851"/>
                <a:gd name="f10" fmla="val 541594"/>
                <a:gd name="f11" fmla="val 1"/>
                <a:gd name="f12" fmla="val 265381"/>
                <a:gd name="f13" fmla="+- 0 0 -90"/>
                <a:gd name="f14" fmla="*/ f3 1 1083188"/>
                <a:gd name="f15" fmla="*/ f4 1 75823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083188"/>
                <a:gd name="f24" fmla="*/ f20 1 758232"/>
                <a:gd name="f25" fmla="*/ 0 f21 1"/>
                <a:gd name="f26" fmla="*/ 0 f20 1"/>
                <a:gd name="f27" fmla="*/ 704072 f21 1"/>
                <a:gd name="f28" fmla="*/ 1083188 f21 1"/>
                <a:gd name="f29" fmla="*/ 379116 f20 1"/>
                <a:gd name="f30" fmla="*/ 758232 f20 1"/>
                <a:gd name="f31" fmla="*/ 379116 f21 1"/>
                <a:gd name="f32" fmla="+- f22 0 f1"/>
                <a:gd name="f33" fmla="*/ f25 1 1083188"/>
                <a:gd name="f34" fmla="*/ f26 1 758232"/>
                <a:gd name="f35" fmla="*/ f27 1 1083188"/>
                <a:gd name="f36" fmla="*/ f28 1 1083188"/>
                <a:gd name="f37" fmla="*/ f29 1 758232"/>
                <a:gd name="f38" fmla="*/ f30 1 758232"/>
                <a:gd name="f39" fmla="*/ f31 1 1083188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4 1 f24"/>
                <a:gd name="f46" fmla="*/ f35 1 f23"/>
                <a:gd name="f47" fmla="*/ f36 1 f23"/>
                <a:gd name="f48" fmla="*/ f37 1 f24"/>
                <a:gd name="f49" fmla="*/ f38 1 f24"/>
                <a:gd name="f50" fmla="*/ f39 1 f23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4 1"/>
                <a:gd name="f58" fmla="*/ f47 f14 1"/>
                <a:gd name="f59" fmla="*/ f48 f15 1"/>
                <a:gd name="f60" fmla="*/ f49 f15 1"/>
                <a:gd name="f61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7" y="f56"/>
                </a:cxn>
                <a:cxn ang="f32">
                  <a:pos x="f58" y="f59"/>
                </a:cxn>
                <a:cxn ang="f32">
                  <a:pos x="f57" y="f60"/>
                </a:cxn>
                <a:cxn ang="f32">
                  <a:pos x="f55" y="f60"/>
                </a:cxn>
                <a:cxn ang="f32">
                  <a:pos x="f61" y="f59"/>
                </a:cxn>
                <a:cxn ang="f32">
                  <a:pos x="f55" y="f56"/>
                </a:cxn>
              </a:cxnLst>
              <a:rect l="f51" t="f54" r="f52" b="f53"/>
              <a:pathLst>
                <a:path w="1083188" h="758232">
                  <a:moveTo>
                    <a:pt x="f8" y="f5"/>
                  </a:moveTo>
                  <a:lnTo>
                    <a:pt x="f8" y="f9"/>
                  </a:lnTo>
                  <a:lnTo>
                    <a:pt x="f10" y="f7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10" y="f12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D24726"/>
            </a:solidFill>
            <a:ln w="12701" cap="flat">
              <a:solidFill>
                <a:srgbClr val="D24726"/>
              </a:solidFill>
              <a:prstDash val="solid"/>
              <a:miter/>
            </a:ln>
          </p:spPr>
          <p:txBody>
            <a:bodyPr vert="horz" wrap="square" lIns="12060" tIns="391180" rIns="12060" bIns="39118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55B54651-4D87-9E66-6CDE-D9BB221F0F7E}"/>
                </a:ext>
              </a:extLst>
            </p:cNvPr>
            <p:cNvSpPr/>
            <p:nvPr/>
          </p:nvSpPr>
          <p:spPr>
            <a:xfrm>
              <a:off x="1197562" y="1964323"/>
              <a:ext cx="5076511" cy="7040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04072"/>
                <a:gd name="f7" fmla="val 5076509"/>
                <a:gd name="f8" fmla="val 846106"/>
                <a:gd name="f9" fmla="val 4230403"/>
                <a:gd name="f10" fmla="val 4697696"/>
                <a:gd name="f11" fmla="val 696785"/>
                <a:gd name="f12" fmla="val 5076505"/>
                <a:gd name="f13" fmla="val 687797"/>
                <a:gd name="f14" fmla="val 4"/>
                <a:gd name="f15" fmla="val 378813"/>
                <a:gd name="f16" fmla="+- 0 0 -90"/>
                <a:gd name="f17" fmla="*/ f3 1 704072"/>
                <a:gd name="f18" fmla="*/ f4 1 5076509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704072"/>
                <a:gd name="f27" fmla="*/ f23 1 5076509"/>
                <a:gd name="f28" fmla="*/ 117348 f24 1"/>
                <a:gd name="f29" fmla="*/ 0 f23 1"/>
                <a:gd name="f30" fmla="*/ 586724 f24 1"/>
                <a:gd name="f31" fmla="*/ 704072 f24 1"/>
                <a:gd name="f32" fmla="*/ 117348 f23 1"/>
                <a:gd name="f33" fmla="*/ 5076509 f23 1"/>
                <a:gd name="f34" fmla="*/ 0 f24 1"/>
                <a:gd name="f35" fmla="+- f25 0 f1"/>
                <a:gd name="f36" fmla="*/ f28 1 704072"/>
                <a:gd name="f37" fmla="*/ f29 1 5076509"/>
                <a:gd name="f38" fmla="*/ f30 1 704072"/>
                <a:gd name="f39" fmla="*/ f31 1 704072"/>
                <a:gd name="f40" fmla="*/ f32 1 5076509"/>
                <a:gd name="f41" fmla="*/ f33 1 5076509"/>
                <a:gd name="f42" fmla="*/ f34 1 704072"/>
                <a:gd name="f43" fmla="*/ f19 1 f26"/>
                <a:gd name="f44" fmla="*/ f20 1 f26"/>
                <a:gd name="f45" fmla="*/ f19 1 f27"/>
                <a:gd name="f46" fmla="*/ f21 1 f27"/>
                <a:gd name="f47" fmla="*/ f36 1 f26"/>
                <a:gd name="f48" fmla="*/ f37 1 f27"/>
                <a:gd name="f49" fmla="*/ f38 1 f26"/>
                <a:gd name="f50" fmla="*/ f39 1 f26"/>
                <a:gd name="f51" fmla="*/ f40 1 f27"/>
                <a:gd name="f52" fmla="*/ f41 1 f27"/>
                <a:gd name="f53" fmla="*/ f42 1 f26"/>
                <a:gd name="f54" fmla="*/ f43 f17 1"/>
                <a:gd name="f55" fmla="*/ f44 f17 1"/>
                <a:gd name="f56" fmla="*/ f46 f18 1"/>
                <a:gd name="f57" fmla="*/ f45 f18 1"/>
                <a:gd name="f58" fmla="*/ f47 f17 1"/>
                <a:gd name="f59" fmla="*/ f48 f18 1"/>
                <a:gd name="f60" fmla="*/ f49 f17 1"/>
                <a:gd name="f61" fmla="*/ f50 f17 1"/>
                <a:gd name="f62" fmla="*/ f51 f18 1"/>
                <a:gd name="f63" fmla="*/ f52 f18 1"/>
                <a:gd name="f64" fmla="*/ f53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58" y="f59"/>
                </a:cxn>
                <a:cxn ang="f35">
                  <a:pos x="f60" y="f59"/>
                </a:cxn>
                <a:cxn ang="f35">
                  <a:pos x="f61" y="f62"/>
                </a:cxn>
                <a:cxn ang="f35">
                  <a:pos x="f61" y="f63"/>
                </a:cxn>
                <a:cxn ang="f35">
                  <a:pos x="f61" y="f63"/>
                </a:cxn>
                <a:cxn ang="f35">
                  <a:pos x="f64" y="f63"/>
                </a:cxn>
                <a:cxn ang="f35">
                  <a:pos x="f64" y="f63"/>
                </a:cxn>
                <a:cxn ang="f35">
                  <a:pos x="f64" y="f62"/>
                </a:cxn>
                <a:cxn ang="f35">
                  <a:pos x="f58" y="f59"/>
                </a:cxn>
              </a:cxnLst>
              <a:rect l="f54" t="f57" r="f55" b="f56"/>
              <a:pathLst>
                <a:path w="704072" h="5076509">
                  <a:moveTo>
                    <a:pt x="f6" y="f8"/>
                  </a:moveTo>
                  <a:lnTo>
                    <a:pt x="f6" y="f9"/>
                  </a:lnTo>
                  <a:cubicBezTo>
                    <a:pt x="f6" y="f10"/>
                    <a:pt x="f11" y="f12"/>
                    <a:pt x="f13" y="f12"/>
                  </a:cubicBezTo>
                  <a:lnTo>
                    <a:pt x="f5" y="f12"/>
                  </a:lnTo>
                  <a:lnTo>
                    <a:pt x="f5" y="f12"/>
                  </a:lnTo>
                  <a:lnTo>
                    <a:pt x="f5" y="f14"/>
                  </a:lnTo>
                  <a:lnTo>
                    <a:pt x="f5" y="f14"/>
                  </a:lnTo>
                  <a:lnTo>
                    <a:pt x="f13" y="f14"/>
                  </a:lnTo>
                  <a:cubicBezTo>
                    <a:pt x="f11" y="f14"/>
                    <a:pt x="f6" y="f15"/>
                    <a:pt x="f6" y="f8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D24726"/>
              </a:solidFill>
              <a:prstDash val="solid"/>
              <a:miter/>
            </a:ln>
          </p:spPr>
          <p:txBody>
            <a:bodyPr vert="horz" wrap="square" lIns="256032" tIns="57232" rIns="57232" bIns="57232" anchor="ctr" anchorCtr="0" compatLnSpc="1">
              <a:noAutofit/>
            </a:bodyPr>
            <a:lstStyle/>
            <a:p>
              <a:pPr marL="285750" marR="0" lvl="1" indent="-285750" algn="l" defTabSz="16002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0" i="0" u="none" strike="noStrike" kern="1200" cap="none" spc="0" baseline="0">
                  <a:solidFill>
                    <a:srgbClr val="000000"/>
                  </a:solidFill>
                  <a:uFillTx/>
                  <a:latin typeface="Segoe UI Semibold"/>
                </a:rPr>
                <a:t> Introduction</a:t>
              </a:r>
              <a:endPara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endParaRPr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34CBE3ED-1995-61E4-0287-2690AFCF4A1E}"/>
                </a:ext>
              </a:extLst>
            </p:cNvPr>
            <p:cNvSpPr/>
            <p:nvPr/>
          </p:nvSpPr>
          <p:spPr>
            <a:xfrm>
              <a:off x="439323" y="2898154"/>
              <a:ext cx="758229" cy="1083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3188"/>
                <a:gd name="f7" fmla="val 758232"/>
                <a:gd name="f8" fmla="val 1083187"/>
                <a:gd name="f9" fmla="val 492851"/>
                <a:gd name="f10" fmla="val 541594"/>
                <a:gd name="f11" fmla="val 1"/>
                <a:gd name="f12" fmla="val 265381"/>
                <a:gd name="f13" fmla="+- 0 0 -90"/>
                <a:gd name="f14" fmla="*/ f3 1 1083188"/>
                <a:gd name="f15" fmla="*/ f4 1 75823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083188"/>
                <a:gd name="f24" fmla="*/ f20 1 758232"/>
                <a:gd name="f25" fmla="*/ 0 f21 1"/>
                <a:gd name="f26" fmla="*/ 0 f20 1"/>
                <a:gd name="f27" fmla="*/ 704072 f21 1"/>
                <a:gd name="f28" fmla="*/ 1083188 f21 1"/>
                <a:gd name="f29" fmla="*/ 379116 f20 1"/>
                <a:gd name="f30" fmla="*/ 758232 f20 1"/>
                <a:gd name="f31" fmla="*/ 379116 f21 1"/>
                <a:gd name="f32" fmla="+- f22 0 f1"/>
                <a:gd name="f33" fmla="*/ f25 1 1083188"/>
                <a:gd name="f34" fmla="*/ f26 1 758232"/>
                <a:gd name="f35" fmla="*/ f27 1 1083188"/>
                <a:gd name="f36" fmla="*/ f28 1 1083188"/>
                <a:gd name="f37" fmla="*/ f29 1 758232"/>
                <a:gd name="f38" fmla="*/ f30 1 758232"/>
                <a:gd name="f39" fmla="*/ f31 1 1083188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4 1 f24"/>
                <a:gd name="f46" fmla="*/ f35 1 f23"/>
                <a:gd name="f47" fmla="*/ f36 1 f23"/>
                <a:gd name="f48" fmla="*/ f37 1 f24"/>
                <a:gd name="f49" fmla="*/ f38 1 f24"/>
                <a:gd name="f50" fmla="*/ f39 1 f23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4 1"/>
                <a:gd name="f58" fmla="*/ f47 f14 1"/>
                <a:gd name="f59" fmla="*/ f48 f15 1"/>
                <a:gd name="f60" fmla="*/ f49 f15 1"/>
                <a:gd name="f61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7" y="f56"/>
                </a:cxn>
                <a:cxn ang="f32">
                  <a:pos x="f58" y="f59"/>
                </a:cxn>
                <a:cxn ang="f32">
                  <a:pos x="f57" y="f60"/>
                </a:cxn>
                <a:cxn ang="f32">
                  <a:pos x="f55" y="f60"/>
                </a:cxn>
                <a:cxn ang="f32">
                  <a:pos x="f61" y="f59"/>
                </a:cxn>
                <a:cxn ang="f32">
                  <a:pos x="f55" y="f56"/>
                </a:cxn>
              </a:cxnLst>
              <a:rect l="f51" t="f54" r="f52" b="f53"/>
              <a:pathLst>
                <a:path w="1083188" h="758232">
                  <a:moveTo>
                    <a:pt x="f8" y="f5"/>
                  </a:moveTo>
                  <a:lnTo>
                    <a:pt x="f8" y="f9"/>
                  </a:lnTo>
                  <a:lnTo>
                    <a:pt x="f10" y="f7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10" y="f12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9B5AC8"/>
            </a:solidFill>
            <a:ln w="12701" cap="flat">
              <a:solidFill>
                <a:srgbClr val="9B5AC8"/>
              </a:solidFill>
              <a:prstDash val="solid"/>
              <a:miter/>
            </a:ln>
          </p:spPr>
          <p:txBody>
            <a:bodyPr vert="horz" wrap="square" lIns="12060" tIns="391180" rIns="12060" bIns="39118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E2F188B8-1339-3A51-3257-C9F4EC734B52}"/>
                </a:ext>
              </a:extLst>
            </p:cNvPr>
            <p:cNvSpPr/>
            <p:nvPr/>
          </p:nvSpPr>
          <p:spPr>
            <a:xfrm>
              <a:off x="1197562" y="2898154"/>
              <a:ext cx="5076511" cy="7040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04072"/>
                <a:gd name="f7" fmla="val 5076509"/>
                <a:gd name="f8" fmla="val 846106"/>
                <a:gd name="f9" fmla="val 4230403"/>
                <a:gd name="f10" fmla="val 4697696"/>
                <a:gd name="f11" fmla="val 696785"/>
                <a:gd name="f12" fmla="val 5076505"/>
                <a:gd name="f13" fmla="val 687797"/>
                <a:gd name="f14" fmla="val 4"/>
                <a:gd name="f15" fmla="val 378813"/>
                <a:gd name="f16" fmla="+- 0 0 -90"/>
                <a:gd name="f17" fmla="*/ f3 1 704072"/>
                <a:gd name="f18" fmla="*/ f4 1 5076509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704072"/>
                <a:gd name="f27" fmla="*/ f23 1 5076509"/>
                <a:gd name="f28" fmla="*/ 117348 f24 1"/>
                <a:gd name="f29" fmla="*/ 0 f23 1"/>
                <a:gd name="f30" fmla="*/ 586724 f24 1"/>
                <a:gd name="f31" fmla="*/ 704072 f24 1"/>
                <a:gd name="f32" fmla="*/ 117348 f23 1"/>
                <a:gd name="f33" fmla="*/ 5076509 f23 1"/>
                <a:gd name="f34" fmla="*/ 0 f24 1"/>
                <a:gd name="f35" fmla="+- f25 0 f1"/>
                <a:gd name="f36" fmla="*/ f28 1 704072"/>
                <a:gd name="f37" fmla="*/ f29 1 5076509"/>
                <a:gd name="f38" fmla="*/ f30 1 704072"/>
                <a:gd name="f39" fmla="*/ f31 1 704072"/>
                <a:gd name="f40" fmla="*/ f32 1 5076509"/>
                <a:gd name="f41" fmla="*/ f33 1 5076509"/>
                <a:gd name="f42" fmla="*/ f34 1 704072"/>
                <a:gd name="f43" fmla="*/ f19 1 f26"/>
                <a:gd name="f44" fmla="*/ f20 1 f26"/>
                <a:gd name="f45" fmla="*/ f19 1 f27"/>
                <a:gd name="f46" fmla="*/ f21 1 f27"/>
                <a:gd name="f47" fmla="*/ f36 1 f26"/>
                <a:gd name="f48" fmla="*/ f37 1 f27"/>
                <a:gd name="f49" fmla="*/ f38 1 f26"/>
                <a:gd name="f50" fmla="*/ f39 1 f26"/>
                <a:gd name="f51" fmla="*/ f40 1 f27"/>
                <a:gd name="f52" fmla="*/ f41 1 f27"/>
                <a:gd name="f53" fmla="*/ f42 1 f26"/>
                <a:gd name="f54" fmla="*/ f43 f17 1"/>
                <a:gd name="f55" fmla="*/ f44 f17 1"/>
                <a:gd name="f56" fmla="*/ f46 f18 1"/>
                <a:gd name="f57" fmla="*/ f45 f18 1"/>
                <a:gd name="f58" fmla="*/ f47 f17 1"/>
                <a:gd name="f59" fmla="*/ f48 f18 1"/>
                <a:gd name="f60" fmla="*/ f49 f17 1"/>
                <a:gd name="f61" fmla="*/ f50 f17 1"/>
                <a:gd name="f62" fmla="*/ f51 f18 1"/>
                <a:gd name="f63" fmla="*/ f52 f18 1"/>
                <a:gd name="f64" fmla="*/ f53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58" y="f59"/>
                </a:cxn>
                <a:cxn ang="f35">
                  <a:pos x="f60" y="f59"/>
                </a:cxn>
                <a:cxn ang="f35">
                  <a:pos x="f61" y="f62"/>
                </a:cxn>
                <a:cxn ang="f35">
                  <a:pos x="f61" y="f63"/>
                </a:cxn>
                <a:cxn ang="f35">
                  <a:pos x="f61" y="f63"/>
                </a:cxn>
                <a:cxn ang="f35">
                  <a:pos x="f64" y="f63"/>
                </a:cxn>
                <a:cxn ang="f35">
                  <a:pos x="f64" y="f63"/>
                </a:cxn>
                <a:cxn ang="f35">
                  <a:pos x="f64" y="f62"/>
                </a:cxn>
                <a:cxn ang="f35">
                  <a:pos x="f58" y="f59"/>
                </a:cxn>
              </a:cxnLst>
              <a:rect l="f54" t="f57" r="f55" b="f56"/>
              <a:pathLst>
                <a:path w="704072" h="5076509">
                  <a:moveTo>
                    <a:pt x="f6" y="f8"/>
                  </a:moveTo>
                  <a:lnTo>
                    <a:pt x="f6" y="f9"/>
                  </a:lnTo>
                  <a:cubicBezTo>
                    <a:pt x="f6" y="f10"/>
                    <a:pt x="f11" y="f12"/>
                    <a:pt x="f13" y="f12"/>
                  </a:cubicBezTo>
                  <a:lnTo>
                    <a:pt x="f5" y="f12"/>
                  </a:lnTo>
                  <a:lnTo>
                    <a:pt x="f5" y="f12"/>
                  </a:lnTo>
                  <a:lnTo>
                    <a:pt x="f5" y="f14"/>
                  </a:lnTo>
                  <a:lnTo>
                    <a:pt x="f5" y="f14"/>
                  </a:lnTo>
                  <a:lnTo>
                    <a:pt x="f13" y="f14"/>
                  </a:lnTo>
                  <a:cubicBezTo>
                    <a:pt x="f11" y="f14"/>
                    <a:pt x="f6" y="f15"/>
                    <a:pt x="f6" y="f8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9B5AC8"/>
              </a:solidFill>
              <a:prstDash val="solid"/>
              <a:miter/>
            </a:ln>
          </p:spPr>
          <p:txBody>
            <a:bodyPr vert="horz" wrap="square" lIns="256032" tIns="57232" rIns="57232" bIns="57232" anchor="ctr" anchorCtr="0" compatLnSpc="1">
              <a:noAutofit/>
            </a:bodyPr>
            <a:lstStyle/>
            <a:p>
              <a:pPr marL="285750" marR="0" lvl="1" indent="-285750" algn="l" defTabSz="16002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0" i="0" u="none" strike="noStrike" kern="1200" cap="none" spc="0" baseline="0">
                  <a:solidFill>
                    <a:srgbClr val="000000"/>
                  </a:solidFill>
                  <a:uFillTx/>
                  <a:latin typeface="Segoe UI Semibold"/>
                </a:rPr>
                <a:t> Solution Description</a:t>
              </a:r>
              <a:endPara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endParaRPr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218DC4F8-7A0D-CDC8-646B-4FA8035476F2}"/>
                </a:ext>
              </a:extLst>
            </p:cNvPr>
            <p:cNvSpPr/>
            <p:nvPr/>
          </p:nvSpPr>
          <p:spPr>
            <a:xfrm>
              <a:off x="439323" y="3831994"/>
              <a:ext cx="758229" cy="1083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3188"/>
                <a:gd name="f7" fmla="val 758232"/>
                <a:gd name="f8" fmla="val 1083187"/>
                <a:gd name="f9" fmla="val 492851"/>
                <a:gd name="f10" fmla="val 541594"/>
                <a:gd name="f11" fmla="val 1"/>
                <a:gd name="f12" fmla="val 265381"/>
                <a:gd name="f13" fmla="+- 0 0 -90"/>
                <a:gd name="f14" fmla="*/ f3 1 1083188"/>
                <a:gd name="f15" fmla="*/ f4 1 75823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083188"/>
                <a:gd name="f24" fmla="*/ f20 1 758232"/>
                <a:gd name="f25" fmla="*/ 0 f21 1"/>
                <a:gd name="f26" fmla="*/ 0 f20 1"/>
                <a:gd name="f27" fmla="*/ 704072 f21 1"/>
                <a:gd name="f28" fmla="*/ 1083188 f21 1"/>
                <a:gd name="f29" fmla="*/ 379116 f20 1"/>
                <a:gd name="f30" fmla="*/ 758232 f20 1"/>
                <a:gd name="f31" fmla="*/ 379116 f21 1"/>
                <a:gd name="f32" fmla="+- f22 0 f1"/>
                <a:gd name="f33" fmla="*/ f25 1 1083188"/>
                <a:gd name="f34" fmla="*/ f26 1 758232"/>
                <a:gd name="f35" fmla="*/ f27 1 1083188"/>
                <a:gd name="f36" fmla="*/ f28 1 1083188"/>
                <a:gd name="f37" fmla="*/ f29 1 758232"/>
                <a:gd name="f38" fmla="*/ f30 1 758232"/>
                <a:gd name="f39" fmla="*/ f31 1 1083188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4 1 f24"/>
                <a:gd name="f46" fmla="*/ f35 1 f23"/>
                <a:gd name="f47" fmla="*/ f36 1 f23"/>
                <a:gd name="f48" fmla="*/ f37 1 f24"/>
                <a:gd name="f49" fmla="*/ f38 1 f24"/>
                <a:gd name="f50" fmla="*/ f39 1 f23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4 1"/>
                <a:gd name="f58" fmla="*/ f47 f14 1"/>
                <a:gd name="f59" fmla="*/ f48 f15 1"/>
                <a:gd name="f60" fmla="*/ f49 f15 1"/>
                <a:gd name="f61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7" y="f56"/>
                </a:cxn>
                <a:cxn ang="f32">
                  <a:pos x="f58" y="f59"/>
                </a:cxn>
                <a:cxn ang="f32">
                  <a:pos x="f57" y="f60"/>
                </a:cxn>
                <a:cxn ang="f32">
                  <a:pos x="f55" y="f60"/>
                </a:cxn>
                <a:cxn ang="f32">
                  <a:pos x="f61" y="f59"/>
                </a:cxn>
                <a:cxn ang="f32">
                  <a:pos x="f55" y="f56"/>
                </a:cxn>
              </a:cxnLst>
              <a:rect l="f51" t="f54" r="f52" b="f53"/>
              <a:pathLst>
                <a:path w="1083188" h="758232">
                  <a:moveTo>
                    <a:pt x="f8" y="f5"/>
                  </a:moveTo>
                  <a:lnTo>
                    <a:pt x="f8" y="f9"/>
                  </a:lnTo>
                  <a:lnTo>
                    <a:pt x="f10" y="f7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10" y="f12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F0A11F"/>
            </a:solidFill>
            <a:ln w="12701" cap="flat">
              <a:solidFill>
                <a:srgbClr val="F0A11F"/>
              </a:solidFill>
              <a:prstDash val="solid"/>
              <a:miter/>
            </a:ln>
          </p:spPr>
          <p:txBody>
            <a:bodyPr vert="horz" wrap="square" lIns="12060" tIns="391180" rIns="12060" bIns="39118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F7E88AEC-9946-37D1-1197-9F788F45C027}"/>
                </a:ext>
              </a:extLst>
            </p:cNvPr>
            <p:cNvSpPr/>
            <p:nvPr/>
          </p:nvSpPr>
          <p:spPr>
            <a:xfrm>
              <a:off x="1197562" y="3831994"/>
              <a:ext cx="5076511" cy="7040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04072"/>
                <a:gd name="f7" fmla="val 5076509"/>
                <a:gd name="f8" fmla="val 846106"/>
                <a:gd name="f9" fmla="val 4230403"/>
                <a:gd name="f10" fmla="val 4697696"/>
                <a:gd name="f11" fmla="val 696785"/>
                <a:gd name="f12" fmla="val 5076505"/>
                <a:gd name="f13" fmla="val 687797"/>
                <a:gd name="f14" fmla="val 4"/>
                <a:gd name="f15" fmla="val 378813"/>
                <a:gd name="f16" fmla="+- 0 0 -90"/>
                <a:gd name="f17" fmla="*/ f3 1 704072"/>
                <a:gd name="f18" fmla="*/ f4 1 5076509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704072"/>
                <a:gd name="f27" fmla="*/ f23 1 5076509"/>
                <a:gd name="f28" fmla="*/ 117348 f24 1"/>
                <a:gd name="f29" fmla="*/ 0 f23 1"/>
                <a:gd name="f30" fmla="*/ 586724 f24 1"/>
                <a:gd name="f31" fmla="*/ 704072 f24 1"/>
                <a:gd name="f32" fmla="*/ 117348 f23 1"/>
                <a:gd name="f33" fmla="*/ 5076509 f23 1"/>
                <a:gd name="f34" fmla="*/ 0 f24 1"/>
                <a:gd name="f35" fmla="+- f25 0 f1"/>
                <a:gd name="f36" fmla="*/ f28 1 704072"/>
                <a:gd name="f37" fmla="*/ f29 1 5076509"/>
                <a:gd name="f38" fmla="*/ f30 1 704072"/>
                <a:gd name="f39" fmla="*/ f31 1 704072"/>
                <a:gd name="f40" fmla="*/ f32 1 5076509"/>
                <a:gd name="f41" fmla="*/ f33 1 5076509"/>
                <a:gd name="f42" fmla="*/ f34 1 704072"/>
                <a:gd name="f43" fmla="*/ f19 1 f26"/>
                <a:gd name="f44" fmla="*/ f20 1 f26"/>
                <a:gd name="f45" fmla="*/ f19 1 f27"/>
                <a:gd name="f46" fmla="*/ f21 1 f27"/>
                <a:gd name="f47" fmla="*/ f36 1 f26"/>
                <a:gd name="f48" fmla="*/ f37 1 f27"/>
                <a:gd name="f49" fmla="*/ f38 1 f26"/>
                <a:gd name="f50" fmla="*/ f39 1 f26"/>
                <a:gd name="f51" fmla="*/ f40 1 f27"/>
                <a:gd name="f52" fmla="*/ f41 1 f27"/>
                <a:gd name="f53" fmla="*/ f42 1 f26"/>
                <a:gd name="f54" fmla="*/ f43 f17 1"/>
                <a:gd name="f55" fmla="*/ f44 f17 1"/>
                <a:gd name="f56" fmla="*/ f46 f18 1"/>
                <a:gd name="f57" fmla="*/ f45 f18 1"/>
                <a:gd name="f58" fmla="*/ f47 f17 1"/>
                <a:gd name="f59" fmla="*/ f48 f18 1"/>
                <a:gd name="f60" fmla="*/ f49 f17 1"/>
                <a:gd name="f61" fmla="*/ f50 f17 1"/>
                <a:gd name="f62" fmla="*/ f51 f18 1"/>
                <a:gd name="f63" fmla="*/ f52 f18 1"/>
                <a:gd name="f64" fmla="*/ f53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58" y="f59"/>
                </a:cxn>
                <a:cxn ang="f35">
                  <a:pos x="f60" y="f59"/>
                </a:cxn>
                <a:cxn ang="f35">
                  <a:pos x="f61" y="f62"/>
                </a:cxn>
                <a:cxn ang="f35">
                  <a:pos x="f61" y="f63"/>
                </a:cxn>
                <a:cxn ang="f35">
                  <a:pos x="f61" y="f63"/>
                </a:cxn>
                <a:cxn ang="f35">
                  <a:pos x="f64" y="f63"/>
                </a:cxn>
                <a:cxn ang="f35">
                  <a:pos x="f64" y="f63"/>
                </a:cxn>
                <a:cxn ang="f35">
                  <a:pos x="f64" y="f62"/>
                </a:cxn>
                <a:cxn ang="f35">
                  <a:pos x="f58" y="f59"/>
                </a:cxn>
              </a:cxnLst>
              <a:rect l="f54" t="f57" r="f55" b="f56"/>
              <a:pathLst>
                <a:path w="704072" h="5076509">
                  <a:moveTo>
                    <a:pt x="f6" y="f8"/>
                  </a:moveTo>
                  <a:lnTo>
                    <a:pt x="f6" y="f9"/>
                  </a:lnTo>
                  <a:cubicBezTo>
                    <a:pt x="f6" y="f10"/>
                    <a:pt x="f11" y="f12"/>
                    <a:pt x="f13" y="f12"/>
                  </a:cubicBezTo>
                  <a:lnTo>
                    <a:pt x="f5" y="f12"/>
                  </a:lnTo>
                  <a:lnTo>
                    <a:pt x="f5" y="f12"/>
                  </a:lnTo>
                  <a:lnTo>
                    <a:pt x="f5" y="f14"/>
                  </a:lnTo>
                  <a:lnTo>
                    <a:pt x="f5" y="f14"/>
                  </a:lnTo>
                  <a:lnTo>
                    <a:pt x="f13" y="f14"/>
                  </a:lnTo>
                  <a:cubicBezTo>
                    <a:pt x="f11" y="f14"/>
                    <a:pt x="f6" y="f15"/>
                    <a:pt x="f6" y="f8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F0A11F"/>
              </a:solidFill>
              <a:prstDash val="solid"/>
              <a:miter/>
            </a:ln>
          </p:spPr>
          <p:txBody>
            <a:bodyPr vert="horz" wrap="square" lIns="256032" tIns="57232" rIns="57232" bIns="57232" anchor="ctr" anchorCtr="0" compatLnSpc="1">
              <a:noAutofit/>
            </a:bodyPr>
            <a:lstStyle/>
            <a:p>
              <a:pPr marL="285750" marR="0" lvl="1" indent="-285750" algn="l" defTabSz="16002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0" i="0" u="none" strike="noStrike" kern="1200" cap="none" spc="0" baseline="0">
                  <a:solidFill>
                    <a:srgbClr val="000000"/>
                  </a:solidFill>
                  <a:uFillTx/>
                  <a:latin typeface="Segoe UI Semibold"/>
                </a:rPr>
                <a:t> Experimental Results</a:t>
              </a:r>
              <a:endPara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endParaRPr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D9267B3D-1AEE-7597-B006-89C4AE3BA7C2}"/>
                </a:ext>
              </a:extLst>
            </p:cNvPr>
            <p:cNvSpPr/>
            <p:nvPr/>
          </p:nvSpPr>
          <p:spPr>
            <a:xfrm>
              <a:off x="439323" y="4765834"/>
              <a:ext cx="758229" cy="1083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3188"/>
                <a:gd name="f7" fmla="val 758232"/>
                <a:gd name="f8" fmla="val 1083187"/>
                <a:gd name="f9" fmla="val 492851"/>
                <a:gd name="f10" fmla="val 541594"/>
                <a:gd name="f11" fmla="val 1"/>
                <a:gd name="f12" fmla="val 265381"/>
                <a:gd name="f13" fmla="+- 0 0 -90"/>
                <a:gd name="f14" fmla="*/ f3 1 1083188"/>
                <a:gd name="f15" fmla="*/ f4 1 758232"/>
                <a:gd name="f16" fmla="val f5"/>
                <a:gd name="f17" fmla="val f6"/>
                <a:gd name="f18" fmla="val f7"/>
                <a:gd name="f19" fmla="*/ f13 f0 1"/>
                <a:gd name="f20" fmla="+- f18 0 f16"/>
                <a:gd name="f21" fmla="+- f17 0 f16"/>
                <a:gd name="f22" fmla="*/ f19 1 f2"/>
                <a:gd name="f23" fmla="*/ f21 1 1083188"/>
                <a:gd name="f24" fmla="*/ f20 1 758232"/>
                <a:gd name="f25" fmla="*/ 0 f21 1"/>
                <a:gd name="f26" fmla="*/ 0 f20 1"/>
                <a:gd name="f27" fmla="*/ 704072 f21 1"/>
                <a:gd name="f28" fmla="*/ 1083188 f21 1"/>
                <a:gd name="f29" fmla="*/ 379116 f20 1"/>
                <a:gd name="f30" fmla="*/ 758232 f20 1"/>
                <a:gd name="f31" fmla="*/ 379116 f21 1"/>
                <a:gd name="f32" fmla="+- f22 0 f1"/>
                <a:gd name="f33" fmla="*/ f25 1 1083188"/>
                <a:gd name="f34" fmla="*/ f26 1 758232"/>
                <a:gd name="f35" fmla="*/ f27 1 1083188"/>
                <a:gd name="f36" fmla="*/ f28 1 1083188"/>
                <a:gd name="f37" fmla="*/ f29 1 758232"/>
                <a:gd name="f38" fmla="*/ f30 1 758232"/>
                <a:gd name="f39" fmla="*/ f31 1 1083188"/>
                <a:gd name="f40" fmla="*/ f16 1 f23"/>
                <a:gd name="f41" fmla="*/ f17 1 f23"/>
                <a:gd name="f42" fmla="*/ f16 1 f24"/>
                <a:gd name="f43" fmla="*/ f18 1 f24"/>
                <a:gd name="f44" fmla="*/ f33 1 f23"/>
                <a:gd name="f45" fmla="*/ f34 1 f24"/>
                <a:gd name="f46" fmla="*/ f35 1 f23"/>
                <a:gd name="f47" fmla="*/ f36 1 f23"/>
                <a:gd name="f48" fmla="*/ f37 1 f24"/>
                <a:gd name="f49" fmla="*/ f38 1 f24"/>
                <a:gd name="f50" fmla="*/ f39 1 f23"/>
                <a:gd name="f51" fmla="*/ f40 f14 1"/>
                <a:gd name="f52" fmla="*/ f41 f14 1"/>
                <a:gd name="f53" fmla="*/ f43 f15 1"/>
                <a:gd name="f54" fmla="*/ f42 f15 1"/>
                <a:gd name="f55" fmla="*/ f44 f14 1"/>
                <a:gd name="f56" fmla="*/ f45 f15 1"/>
                <a:gd name="f57" fmla="*/ f46 f14 1"/>
                <a:gd name="f58" fmla="*/ f47 f14 1"/>
                <a:gd name="f59" fmla="*/ f48 f15 1"/>
                <a:gd name="f60" fmla="*/ f49 f15 1"/>
                <a:gd name="f61" fmla="*/ f50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5" y="f56"/>
                </a:cxn>
                <a:cxn ang="f32">
                  <a:pos x="f57" y="f56"/>
                </a:cxn>
                <a:cxn ang="f32">
                  <a:pos x="f58" y="f59"/>
                </a:cxn>
                <a:cxn ang="f32">
                  <a:pos x="f57" y="f60"/>
                </a:cxn>
                <a:cxn ang="f32">
                  <a:pos x="f55" y="f60"/>
                </a:cxn>
                <a:cxn ang="f32">
                  <a:pos x="f61" y="f59"/>
                </a:cxn>
                <a:cxn ang="f32">
                  <a:pos x="f55" y="f56"/>
                </a:cxn>
              </a:cxnLst>
              <a:rect l="f51" t="f54" r="f52" b="f53"/>
              <a:pathLst>
                <a:path w="1083188" h="758232">
                  <a:moveTo>
                    <a:pt x="f8" y="f5"/>
                  </a:moveTo>
                  <a:lnTo>
                    <a:pt x="f8" y="f9"/>
                  </a:lnTo>
                  <a:lnTo>
                    <a:pt x="f10" y="f7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10" y="f12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CB5BA3"/>
              </a:solidFill>
              <a:prstDash val="solid"/>
              <a:miter/>
            </a:ln>
          </p:spPr>
          <p:txBody>
            <a:bodyPr vert="horz" wrap="square" lIns="12060" tIns="391180" rIns="12060" bIns="39118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</a:t>
              </a:r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0FBE0B27-E721-2D4F-989F-E3EA92675390}"/>
                </a:ext>
              </a:extLst>
            </p:cNvPr>
            <p:cNvSpPr/>
            <p:nvPr/>
          </p:nvSpPr>
          <p:spPr>
            <a:xfrm>
              <a:off x="1197562" y="4765834"/>
              <a:ext cx="5076511" cy="70406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04072"/>
                <a:gd name="f7" fmla="val 5076509"/>
                <a:gd name="f8" fmla="val 846106"/>
                <a:gd name="f9" fmla="val 4230403"/>
                <a:gd name="f10" fmla="val 4697696"/>
                <a:gd name="f11" fmla="val 696785"/>
                <a:gd name="f12" fmla="val 5076505"/>
                <a:gd name="f13" fmla="val 687797"/>
                <a:gd name="f14" fmla="val 4"/>
                <a:gd name="f15" fmla="val 378813"/>
                <a:gd name="f16" fmla="+- 0 0 -90"/>
                <a:gd name="f17" fmla="*/ f3 1 704072"/>
                <a:gd name="f18" fmla="*/ f4 1 5076509"/>
                <a:gd name="f19" fmla="val f5"/>
                <a:gd name="f20" fmla="val f6"/>
                <a:gd name="f21" fmla="val f7"/>
                <a:gd name="f22" fmla="*/ f16 f0 1"/>
                <a:gd name="f23" fmla="+- f21 0 f19"/>
                <a:gd name="f24" fmla="+- f20 0 f19"/>
                <a:gd name="f25" fmla="*/ f22 1 f2"/>
                <a:gd name="f26" fmla="*/ f24 1 704072"/>
                <a:gd name="f27" fmla="*/ f23 1 5076509"/>
                <a:gd name="f28" fmla="*/ 117348 f24 1"/>
                <a:gd name="f29" fmla="*/ 0 f23 1"/>
                <a:gd name="f30" fmla="*/ 586724 f24 1"/>
                <a:gd name="f31" fmla="*/ 704072 f24 1"/>
                <a:gd name="f32" fmla="*/ 117348 f23 1"/>
                <a:gd name="f33" fmla="*/ 5076509 f23 1"/>
                <a:gd name="f34" fmla="*/ 0 f24 1"/>
                <a:gd name="f35" fmla="+- f25 0 f1"/>
                <a:gd name="f36" fmla="*/ f28 1 704072"/>
                <a:gd name="f37" fmla="*/ f29 1 5076509"/>
                <a:gd name="f38" fmla="*/ f30 1 704072"/>
                <a:gd name="f39" fmla="*/ f31 1 704072"/>
                <a:gd name="f40" fmla="*/ f32 1 5076509"/>
                <a:gd name="f41" fmla="*/ f33 1 5076509"/>
                <a:gd name="f42" fmla="*/ f34 1 704072"/>
                <a:gd name="f43" fmla="*/ f19 1 f26"/>
                <a:gd name="f44" fmla="*/ f20 1 f26"/>
                <a:gd name="f45" fmla="*/ f19 1 f27"/>
                <a:gd name="f46" fmla="*/ f21 1 f27"/>
                <a:gd name="f47" fmla="*/ f36 1 f26"/>
                <a:gd name="f48" fmla="*/ f37 1 f27"/>
                <a:gd name="f49" fmla="*/ f38 1 f26"/>
                <a:gd name="f50" fmla="*/ f39 1 f26"/>
                <a:gd name="f51" fmla="*/ f40 1 f27"/>
                <a:gd name="f52" fmla="*/ f41 1 f27"/>
                <a:gd name="f53" fmla="*/ f42 1 f26"/>
                <a:gd name="f54" fmla="*/ f43 f17 1"/>
                <a:gd name="f55" fmla="*/ f44 f17 1"/>
                <a:gd name="f56" fmla="*/ f46 f18 1"/>
                <a:gd name="f57" fmla="*/ f45 f18 1"/>
                <a:gd name="f58" fmla="*/ f47 f17 1"/>
                <a:gd name="f59" fmla="*/ f48 f18 1"/>
                <a:gd name="f60" fmla="*/ f49 f17 1"/>
                <a:gd name="f61" fmla="*/ f50 f17 1"/>
                <a:gd name="f62" fmla="*/ f51 f18 1"/>
                <a:gd name="f63" fmla="*/ f52 f18 1"/>
                <a:gd name="f64" fmla="*/ f53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58" y="f59"/>
                </a:cxn>
                <a:cxn ang="f35">
                  <a:pos x="f60" y="f59"/>
                </a:cxn>
                <a:cxn ang="f35">
                  <a:pos x="f61" y="f62"/>
                </a:cxn>
                <a:cxn ang="f35">
                  <a:pos x="f61" y="f63"/>
                </a:cxn>
                <a:cxn ang="f35">
                  <a:pos x="f61" y="f63"/>
                </a:cxn>
                <a:cxn ang="f35">
                  <a:pos x="f64" y="f63"/>
                </a:cxn>
                <a:cxn ang="f35">
                  <a:pos x="f64" y="f63"/>
                </a:cxn>
                <a:cxn ang="f35">
                  <a:pos x="f64" y="f62"/>
                </a:cxn>
                <a:cxn ang="f35">
                  <a:pos x="f58" y="f59"/>
                </a:cxn>
              </a:cxnLst>
              <a:rect l="f54" t="f57" r="f55" b="f56"/>
              <a:pathLst>
                <a:path w="704072" h="5076509">
                  <a:moveTo>
                    <a:pt x="f6" y="f8"/>
                  </a:moveTo>
                  <a:lnTo>
                    <a:pt x="f6" y="f9"/>
                  </a:lnTo>
                  <a:cubicBezTo>
                    <a:pt x="f6" y="f10"/>
                    <a:pt x="f11" y="f12"/>
                    <a:pt x="f13" y="f12"/>
                  </a:cubicBezTo>
                  <a:lnTo>
                    <a:pt x="f5" y="f12"/>
                  </a:lnTo>
                  <a:lnTo>
                    <a:pt x="f5" y="f12"/>
                  </a:lnTo>
                  <a:lnTo>
                    <a:pt x="f5" y="f14"/>
                  </a:lnTo>
                  <a:lnTo>
                    <a:pt x="f5" y="f14"/>
                  </a:lnTo>
                  <a:lnTo>
                    <a:pt x="f13" y="f14"/>
                  </a:lnTo>
                  <a:cubicBezTo>
                    <a:pt x="f11" y="f14"/>
                    <a:pt x="f6" y="f15"/>
                    <a:pt x="f6" y="f8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12701" cap="flat">
              <a:solidFill>
                <a:srgbClr val="CB5BA3"/>
              </a:solidFill>
              <a:prstDash val="solid"/>
              <a:miter/>
            </a:ln>
          </p:spPr>
          <p:txBody>
            <a:bodyPr vert="horz" wrap="square" lIns="256032" tIns="57232" rIns="57232" bIns="57232" anchor="ctr" anchorCtr="0" compatLnSpc="1">
              <a:noAutofit/>
            </a:bodyPr>
            <a:lstStyle/>
            <a:p>
              <a:pPr marL="285750" marR="0" lvl="1" indent="-285750" algn="l" defTabSz="16002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0" i="0" u="none" strike="noStrike" kern="1200" cap="none" spc="0" baseline="0">
                  <a:solidFill>
                    <a:srgbClr val="000000"/>
                  </a:solidFill>
                  <a:uFillTx/>
                  <a:latin typeface="Segoe UI Semibold"/>
                </a:rPr>
                <a:t> Conclusions</a:t>
              </a:r>
            </a:p>
          </p:txBody>
        </p:sp>
      </p:grpSp>
      <p:grpSp>
        <p:nvGrpSpPr>
          <p:cNvPr id="13" name="Gruppo 1" descr="cerchi collegati da linee">
            <a:extLst>
              <a:ext uri="{FF2B5EF4-FFF2-40B4-BE49-F238E27FC236}">
                <a16:creationId xmlns:a16="http://schemas.microsoft.com/office/drawing/2014/main" id="{1AEEFA78-6417-4567-677E-C57A387C3C46}"/>
              </a:ext>
            </a:extLst>
          </p:cNvPr>
          <p:cNvGrpSpPr/>
          <p:nvPr/>
        </p:nvGrpSpPr>
        <p:grpSpPr>
          <a:xfrm>
            <a:off x="7108838" y="1416844"/>
            <a:ext cx="4501627" cy="4978734"/>
            <a:chOff x="7108838" y="1416844"/>
            <a:chExt cx="4501627" cy="4978734"/>
          </a:xfrm>
        </p:grpSpPr>
        <p:cxnSp>
          <p:nvCxnSpPr>
            <p:cNvPr id="14" name="Connettore diritto 7" descr="linea retta">
              <a:extLst>
                <a:ext uri="{FF2B5EF4-FFF2-40B4-BE49-F238E27FC236}">
                  <a16:creationId xmlns:a16="http://schemas.microsoft.com/office/drawing/2014/main" id="{5196995A-F018-E3EC-F24C-02C90DEF1699}"/>
                </a:ext>
              </a:extLst>
            </p:cNvPr>
            <p:cNvCxnSpPr/>
            <p:nvPr/>
          </p:nvCxnSpPr>
          <p:spPr>
            <a:xfrm>
              <a:off x="8355311" y="3341126"/>
              <a:ext cx="1480478" cy="81320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Connettore diritto 16" descr="linea retta">
              <a:extLst>
                <a:ext uri="{FF2B5EF4-FFF2-40B4-BE49-F238E27FC236}">
                  <a16:creationId xmlns:a16="http://schemas.microsoft.com/office/drawing/2014/main" id="{62FB59F9-BA42-1F21-0339-7978C35E00FB}"/>
                </a:ext>
              </a:extLst>
            </p:cNvPr>
            <p:cNvCxnSpPr/>
            <p:nvPr/>
          </p:nvCxnSpPr>
          <p:spPr>
            <a:xfrm>
              <a:off x="10268638" y="2427027"/>
              <a:ext cx="238064" cy="1146704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16" name="Ovale 5" descr="forma ovale">
              <a:extLst>
                <a:ext uri="{FF2B5EF4-FFF2-40B4-BE49-F238E27FC236}">
                  <a16:creationId xmlns:a16="http://schemas.microsoft.com/office/drawing/2014/main" id="{CDF86DA5-BC04-620B-BBF9-BF770387F70B}"/>
                </a:ext>
              </a:extLst>
            </p:cNvPr>
            <p:cNvSpPr/>
            <p:nvPr/>
          </p:nvSpPr>
          <p:spPr>
            <a:xfrm>
              <a:off x="7108838" y="2347264"/>
              <a:ext cx="1450046" cy="141678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7" name="Ovale 12" descr="forma ovale">
              <a:extLst>
                <a:ext uri="{FF2B5EF4-FFF2-40B4-BE49-F238E27FC236}">
                  <a16:creationId xmlns:a16="http://schemas.microsoft.com/office/drawing/2014/main" id="{9CC2CBF0-E3DC-DEEA-BBC8-EE10F323F2C9}"/>
                </a:ext>
              </a:extLst>
            </p:cNvPr>
            <p:cNvSpPr/>
            <p:nvPr/>
          </p:nvSpPr>
          <p:spPr>
            <a:xfrm>
              <a:off x="9641003" y="1416844"/>
              <a:ext cx="1147050" cy="11207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00B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8" name="Ovale 8" descr="forma ovale">
              <a:extLst>
                <a:ext uri="{FF2B5EF4-FFF2-40B4-BE49-F238E27FC236}">
                  <a16:creationId xmlns:a16="http://schemas.microsoft.com/office/drawing/2014/main" id="{5B2AD244-0B39-7B9C-BCA5-153337755629}"/>
                </a:ext>
              </a:extLst>
            </p:cNvPr>
            <p:cNvSpPr/>
            <p:nvPr/>
          </p:nvSpPr>
          <p:spPr>
            <a:xfrm>
              <a:off x="8300429" y="5186714"/>
              <a:ext cx="1262548" cy="120886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0C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cxnSp>
          <p:nvCxnSpPr>
            <p:cNvPr id="19" name="Connettore diritto 9" descr="linea retta">
              <a:extLst>
                <a:ext uri="{FF2B5EF4-FFF2-40B4-BE49-F238E27FC236}">
                  <a16:creationId xmlns:a16="http://schemas.microsoft.com/office/drawing/2014/main" id="{046EC85B-9895-97D9-8B5E-36AB6D73365C}"/>
                </a:ext>
              </a:extLst>
            </p:cNvPr>
            <p:cNvCxnSpPr/>
            <p:nvPr/>
          </p:nvCxnSpPr>
          <p:spPr>
            <a:xfrm flipH="1">
              <a:off x="9378086" y="4853351"/>
              <a:ext cx="624178" cy="51040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sp>
          <p:nvSpPr>
            <p:cNvPr id="20" name="Ovale 10" descr="forma ovale">
              <a:extLst>
                <a:ext uri="{FF2B5EF4-FFF2-40B4-BE49-F238E27FC236}">
                  <a16:creationId xmlns:a16="http://schemas.microsoft.com/office/drawing/2014/main" id="{EF26BFA6-D8A0-1410-5CF8-6943DEF27082}"/>
                </a:ext>
              </a:extLst>
            </p:cNvPr>
            <p:cNvSpPr/>
            <p:nvPr/>
          </p:nvSpPr>
          <p:spPr>
            <a:xfrm>
              <a:off x="9641003" y="3573731"/>
              <a:ext cx="1969462" cy="192428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2626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pic>
        <p:nvPicPr>
          <p:cNvPr id="21" name="Graphic 2197" descr="Covid-19 outline">
            <a:extLst>
              <a:ext uri="{FF2B5EF4-FFF2-40B4-BE49-F238E27FC236}">
                <a16:creationId xmlns:a16="http://schemas.microsoft.com/office/drawing/2014/main" id="{85C23C71-B697-23B8-2886-47B1868FC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407" y="2503554"/>
            <a:ext cx="1028133" cy="10963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Graphic 2199" descr="Group of people outline">
            <a:extLst>
              <a:ext uri="{FF2B5EF4-FFF2-40B4-BE49-F238E27FC236}">
                <a16:creationId xmlns:a16="http://schemas.microsoft.com/office/drawing/2014/main" id="{B6FD4FCA-69D4-CE96-E532-42C50626E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354" y="3879698"/>
            <a:ext cx="1266965" cy="1187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Graphic 2201" descr="Immunity outline">
            <a:extLst>
              <a:ext uri="{FF2B5EF4-FFF2-40B4-BE49-F238E27FC236}">
                <a16:creationId xmlns:a16="http://schemas.microsoft.com/office/drawing/2014/main" id="{F3F98F0A-F289-65DD-1977-5FE3B422C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2985" y="5313688"/>
            <a:ext cx="937150" cy="9371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Graphic 2203" descr="Face with mask outline">
            <a:extLst>
              <a:ext uri="{FF2B5EF4-FFF2-40B4-BE49-F238E27FC236}">
                <a16:creationId xmlns:a16="http://schemas.microsoft.com/office/drawing/2014/main" id="{78A492EA-5CBB-7977-632D-C4DD61F43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49139" y="1582323"/>
            <a:ext cx="721059" cy="766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3DADDC-90B2-230D-6180-F52E7F242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Population Initialization</a:t>
            </a:r>
          </a:p>
        </p:txBody>
      </p:sp>
      <p:sp>
        <p:nvSpPr>
          <p:cNvPr id="3" name="Ovale 32" descr="forma ovale">
            <a:extLst>
              <a:ext uri="{FF2B5EF4-FFF2-40B4-BE49-F238E27FC236}">
                <a16:creationId xmlns:a16="http://schemas.microsoft.com/office/drawing/2014/main" id="{41ECF578-A5C5-B404-60ED-30AB2E7E090C}"/>
              </a:ext>
            </a:extLst>
          </p:cNvPr>
          <p:cNvSpPr/>
          <p:nvPr/>
        </p:nvSpPr>
        <p:spPr>
          <a:xfrm>
            <a:off x="927448" y="1636017"/>
            <a:ext cx="2405374" cy="18851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Placement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&amp;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State Distribution</a:t>
            </a:r>
            <a:endParaRPr lang="it-IT" sz="20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ACBDC4D0-5514-77A7-124D-B5272D75FA67}"/>
              </a:ext>
            </a:extLst>
          </p:cNvPr>
          <p:cNvSpPr txBox="1"/>
          <p:nvPr/>
        </p:nvSpPr>
        <p:spPr>
          <a:xfrm>
            <a:off x="11552685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19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Rettangolo arrotondato 9" descr="rettangolo arrotondato&#10;">
            <a:extLst>
              <a:ext uri="{FF2B5EF4-FFF2-40B4-BE49-F238E27FC236}">
                <a16:creationId xmlns:a16="http://schemas.microsoft.com/office/drawing/2014/main" id="{06D6251F-93B3-06B2-3EC9-DA96DDCDFA87}"/>
              </a:ext>
            </a:extLst>
          </p:cNvPr>
          <p:cNvSpPr/>
          <p:nvPr/>
        </p:nvSpPr>
        <p:spPr>
          <a:xfrm>
            <a:off x="488929" y="3704508"/>
            <a:ext cx="3332329" cy="90481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SERIAL PRE-COMPUTATION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6" name="Diagram 22">
            <a:extLst>
              <a:ext uri="{FF2B5EF4-FFF2-40B4-BE49-F238E27FC236}">
                <a16:creationId xmlns:a16="http://schemas.microsoft.com/office/drawing/2014/main" id="{FE9CB7BC-1010-8B19-4F65-873E902D104E}"/>
              </a:ext>
            </a:extLst>
          </p:cNvPr>
          <p:cNvGrpSpPr/>
          <p:nvPr/>
        </p:nvGrpSpPr>
        <p:grpSpPr>
          <a:xfrm>
            <a:off x="4534162" y="2066013"/>
            <a:ext cx="2148840" cy="3657600"/>
            <a:chOff x="4534162" y="2066013"/>
            <a:chExt cx="2148840" cy="3657600"/>
          </a:xfrm>
        </p:grpSpPr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37833B13-3FC3-3F92-FC38-4DCD32021DA0}"/>
                </a:ext>
              </a:extLst>
            </p:cNvPr>
            <p:cNvSpPr/>
            <p:nvPr/>
          </p:nvSpPr>
          <p:spPr>
            <a:xfrm>
              <a:off x="4534162" y="2066013"/>
              <a:ext cx="2148840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48839"/>
                <a:gd name="f7" fmla="val 914399"/>
                <a:gd name="f8" fmla="val 91440"/>
                <a:gd name="f9" fmla="val 40939"/>
                <a:gd name="f10" fmla="val 2057399"/>
                <a:gd name="f11" fmla="val 2107900"/>
                <a:gd name="f12" fmla="val 822959"/>
                <a:gd name="f13" fmla="val 873460"/>
                <a:gd name="f14" fmla="+- 0 0 -90"/>
                <a:gd name="f15" fmla="*/ f3 1 2148839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148839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2057399 f22 1"/>
                <a:gd name="f31" fmla="*/ 2148839 f22 1"/>
                <a:gd name="f32" fmla="*/ 822959 f21 1"/>
                <a:gd name="f33" fmla="*/ 914399 f21 1"/>
                <a:gd name="f34" fmla="+- f23 0 f1"/>
                <a:gd name="f35" fmla="*/ f26 1 2148839"/>
                <a:gd name="f36" fmla="*/ f27 1 914399"/>
                <a:gd name="f37" fmla="*/ f28 1 2148839"/>
                <a:gd name="f38" fmla="*/ f29 1 914399"/>
                <a:gd name="f39" fmla="*/ f30 1 2148839"/>
                <a:gd name="f40" fmla="*/ f31 1 2148839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148839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D24726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Cells per-thread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F7DB4EF3-B56F-37A2-98A6-C19AEFB59A4E}"/>
                </a:ext>
              </a:extLst>
            </p:cNvPr>
            <p:cNvSpPr/>
            <p:nvPr/>
          </p:nvSpPr>
          <p:spPr>
            <a:xfrm>
              <a:off x="5402842" y="3037563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CC107BD1-8CEF-9CCF-DB7D-03E5DCFAF104}"/>
                </a:ext>
              </a:extLst>
            </p:cNvPr>
            <p:cNvSpPr/>
            <p:nvPr/>
          </p:nvSpPr>
          <p:spPr>
            <a:xfrm>
              <a:off x="4534162" y="3437613"/>
              <a:ext cx="2148840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48839"/>
                <a:gd name="f7" fmla="val 914399"/>
                <a:gd name="f8" fmla="val 91440"/>
                <a:gd name="f9" fmla="val 40939"/>
                <a:gd name="f10" fmla="val 2057399"/>
                <a:gd name="f11" fmla="val 2107900"/>
                <a:gd name="f12" fmla="val 822959"/>
                <a:gd name="f13" fmla="val 873460"/>
                <a:gd name="f14" fmla="+- 0 0 -90"/>
                <a:gd name="f15" fmla="*/ f3 1 2148839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148839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2057399 f22 1"/>
                <a:gd name="f31" fmla="*/ 2148839 f22 1"/>
                <a:gd name="f32" fmla="*/ 822959 f21 1"/>
                <a:gd name="f33" fmla="*/ 914399 f21 1"/>
                <a:gd name="f34" fmla="+- f23 0 f1"/>
                <a:gd name="f35" fmla="*/ f26 1 2148839"/>
                <a:gd name="f36" fmla="*/ f27 1 914399"/>
                <a:gd name="f37" fmla="*/ f28 1 2148839"/>
                <a:gd name="f38" fmla="*/ f29 1 914399"/>
                <a:gd name="f39" fmla="*/ f30 1 2148839"/>
                <a:gd name="f40" fmla="*/ f31 1 2148839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148839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9B5AC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People per-thread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AF6A107A-E0DB-1421-DB77-59887C847097}"/>
                </a:ext>
              </a:extLst>
            </p:cNvPr>
            <p:cNvSpPr/>
            <p:nvPr/>
          </p:nvSpPr>
          <p:spPr>
            <a:xfrm>
              <a:off x="5402842" y="4409163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9B5AC8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E22B065-4E40-9BA2-A6C3-599A4C298A67}"/>
                </a:ext>
              </a:extLst>
            </p:cNvPr>
            <p:cNvSpPr/>
            <p:nvPr/>
          </p:nvSpPr>
          <p:spPr>
            <a:xfrm>
              <a:off x="4534162" y="4809213"/>
              <a:ext cx="2148840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48839"/>
                <a:gd name="f7" fmla="val 914399"/>
                <a:gd name="f8" fmla="val 91440"/>
                <a:gd name="f9" fmla="val 40939"/>
                <a:gd name="f10" fmla="val 2057399"/>
                <a:gd name="f11" fmla="val 2107900"/>
                <a:gd name="f12" fmla="val 822959"/>
                <a:gd name="f13" fmla="val 873460"/>
                <a:gd name="f14" fmla="+- 0 0 -90"/>
                <a:gd name="f15" fmla="*/ f3 1 2148839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148839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2057399 f22 1"/>
                <a:gd name="f31" fmla="*/ 2148839 f22 1"/>
                <a:gd name="f32" fmla="*/ 822959 f21 1"/>
                <a:gd name="f33" fmla="*/ 914399 f21 1"/>
                <a:gd name="f34" fmla="+- f23 0 f1"/>
                <a:gd name="f35" fmla="*/ f26 1 2148839"/>
                <a:gd name="f36" fmla="*/ f27 1 914399"/>
                <a:gd name="f37" fmla="*/ f28 1 2148839"/>
                <a:gd name="f38" fmla="*/ f29 1 914399"/>
                <a:gd name="f39" fmla="*/ f30 1 2148839"/>
                <a:gd name="f40" fmla="*/ f31 1 2148839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148839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0A11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Cells and People per-thread Offsets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sp>
        <p:nvSpPr>
          <p:cNvPr id="12" name="Arrow: Right 750">
            <a:extLst>
              <a:ext uri="{FF2B5EF4-FFF2-40B4-BE49-F238E27FC236}">
                <a16:creationId xmlns:a16="http://schemas.microsoft.com/office/drawing/2014/main" id="{60C37302-04A9-CC41-57DA-90348CA1FBFC}"/>
              </a:ext>
            </a:extLst>
          </p:cNvPr>
          <p:cNvSpPr/>
          <p:nvPr/>
        </p:nvSpPr>
        <p:spPr>
          <a:xfrm>
            <a:off x="6883100" y="3405499"/>
            <a:ext cx="1006416" cy="273369"/>
          </a:xfrm>
          <a:custGeom>
            <a:avLst>
              <a:gd name="f0" fmla="val 1866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9B5AC8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3" name="Rettangolo arrotondato 162">
            <a:extLst>
              <a:ext uri="{FF2B5EF4-FFF2-40B4-BE49-F238E27FC236}">
                <a16:creationId xmlns:a16="http://schemas.microsoft.com/office/drawing/2014/main" id="{BF36FFC1-283A-093F-434A-5F5687867F70}"/>
              </a:ext>
            </a:extLst>
          </p:cNvPr>
          <p:cNvSpPr/>
          <p:nvPr/>
        </p:nvSpPr>
        <p:spPr>
          <a:xfrm>
            <a:off x="8127333" y="2580409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B5AC8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Infected per-thread</a:t>
            </a:r>
          </a:p>
        </p:txBody>
      </p:sp>
      <p:sp>
        <p:nvSpPr>
          <p:cNvPr id="14" name="Rettangolo arrotondato 162">
            <a:extLst>
              <a:ext uri="{FF2B5EF4-FFF2-40B4-BE49-F238E27FC236}">
                <a16:creationId xmlns:a16="http://schemas.microsoft.com/office/drawing/2014/main" id="{961F5F28-4C2F-C813-453C-F91C233B1272}"/>
              </a:ext>
            </a:extLst>
          </p:cNvPr>
          <p:cNvSpPr/>
          <p:nvPr/>
        </p:nvSpPr>
        <p:spPr>
          <a:xfrm>
            <a:off x="8127333" y="3683605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B5AC8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Immune per-thread</a:t>
            </a:r>
          </a:p>
        </p:txBody>
      </p:sp>
      <p:sp>
        <p:nvSpPr>
          <p:cNvPr id="15" name="Rettangolo arrotondato 162">
            <a:extLst>
              <a:ext uri="{FF2B5EF4-FFF2-40B4-BE49-F238E27FC236}">
                <a16:creationId xmlns:a16="http://schemas.microsoft.com/office/drawing/2014/main" id="{26D57E4F-2F82-1B6B-023A-A05C0A5FA18F}"/>
              </a:ext>
            </a:extLst>
          </p:cNvPr>
          <p:cNvSpPr/>
          <p:nvPr/>
        </p:nvSpPr>
        <p:spPr>
          <a:xfrm>
            <a:off x="8115958" y="4798167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0A11F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Cell start / end</a:t>
            </a:r>
          </a:p>
        </p:txBody>
      </p:sp>
      <p:sp>
        <p:nvSpPr>
          <p:cNvPr id="16" name="Rettangolo arrotondato 162">
            <a:extLst>
              <a:ext uri="{FF2B5EF4-FFF2-40B4-BE49-F238E27FC236}">
                <a16:creationId xmlns:a16="http://schemas.microsoft.com/office/drawing/2014/main" id="{A059A7CE-6447-88C2-DEDF-57C1CD68E9DA}"/>
              </a:ext>
            </a:extLst>
          </p:cNvPr>
          <p:cNvSpPr/>
          <p:nvPr/>
        </p:nvSpPr>
        <p:spPr>
          <a:xfrm>
            <a:off x="8115958" y="5901363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0A11F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People start / end</a:t>
            </a:r>
          </a:p>
        </p:txBody>
      </p:sp>
      <p:sp>
        <p:nvSpPr>
          <p:cNvPr id="17" name="Arrow: Right 853">
            <a:extLst>
              <a:ext uri="{FF2B5EF4-FFF2-40B4-BE49-F238E27FC236}">
                <a16:creationId xmlns:a16="http://schemas.microsoft.com/office/drawing/2014/main" id="{2F542D3A-9839-29B2-C9BF-4B19E8A8BDAC}"/>
              </a:ext>
            </a:extLst>
          </p:cNvPr>
          <p:cNvSpPr/>
          <p:nvPr/>
        </p:nvSpPr>
        <p:spPr>
          <a:xfrm>
            <a:off x="6883100" y="5418542"/>
            <a:ext cx="1006416" cy="273369"/>
          </a:xfrm>
          <a:custGeom>
            <a:avLst>
              <a:gd name="f0" fmla="val 1866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F0A11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15" descr="linea retta">
            <a:extLst>
              <a:ext uri="{FF2B5EF4-FFF2-40B4-BE49-F238E27FC236}">
                <a16:creationId xmlns:a16="http://schemas.microsoft.com/office/drawing/2014/main" id="{4E047D24-99F1-43A2-10F1-8178D4482573}"/>
              </a:ext>
            </a:extLst>
          </p:cNvPr>
          <p:cNvCxnSpPr/>
          <p:nvPr/>
        </p:nvCxnSpPr>
        <p:spPr>
          <a:xfrm flipH="1" flipV="1">
            <a:off x="2042678" y="4532753"/>
            <a:ext cx="1463972" cy="145399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3" name="Connettore diritto 15" descr="linea retta">
            <a:extLst>
              <a:ext uri="{FF2B5EF4-FFF2-40B4-BE49-F238E27FC236}">
                <a16:creationId xmlns:a16="http://schemas.microsoft.com/office/drawing/2014/main" id="{4280B351-79B2-B416-EE0F-DBD466069B96}"/>
              </a:ext>
            </a:extLst>
          </p:cNvPr>
          <p:cNvCxnSpPr/>
          <p:nvPr/>
        </p:nvCxnSpPr>
        <p:spPr>
          <a:xfrm flipH="1">
            <a:off x="2203018" y="2126135"/>
            <a:ext cx="1187979" cy="128596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4" name="Rectangle 630">
            <a:extLst>
              <a:ext uri="{FF2B5EF4-FFF2-40B4-BE49-F238E27FC236}">
                <a16:creationId xmlns:a16="http://schemas.microsoft.com/office/drawing/2014/main" id="{6B17C875-29FF-E787-A3C4-6BBBF41AC124}"/>
              </a:ext>
            </a:extLst>
          </p:cNvPr>
          <p:cNvSpPr/>
          <p:nvPr/>
        </p:nvSpPr>
        <p:spPr>
          <a:xfrm>
            <a:off x="6652269" y="4884916"/>
            <a:ext cx="4590288" cy="1737012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Rectangle 629">
            <a:extLst>
              <a:ext uri="{FF2B5EF4-FFF2-40B4-BE49-F238E27FC236}">
                <a16:creationId xmlns:a16="http://schemas.microsoft.com/office/drawing/2014/main" id="{6468D935-8A89-D4EA-F8D4-BD3B677C3205}"/>
              </a:ext>
            </a:extLst>
          </p:cNvPr>
          <p:cNvSpPr/>
          <p:nvPr/>
        </p:nvSpPr>
        <p:spPr>
          <a:xfrm>
            <a:off x="6652269" y="3295598"/>
            <a:ext cx="4601169" cy="1584609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" name="Rectangle 592">
            <a:extLst>
              <a:ext uri="{FF2B5EF4-FFF2-40B4-BE49-F238E27FC236}">
                <a16:creationId xmlns:a16="http://schemas.microsoft.com/office/drawing/2014/main" id="{F35A08CC-03DD-03D5-1A67-108ECB4F29F4}"/>
              </a:ext>
            </a:extLst>
          </p:cNvPr>
          <p:cNvSpPr/>
          <p:nvPr/>
        </p:nvSpPr>
        <p:spPr>
          <a:xfrm>
            <a:off x="6652269" y="1445026"/>
            <a:ext cx="4601169" cy="18676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5FD1591-7E6B-EF70-5F45-31EE124D6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Population Initialization</a:t>
            </a:r>
          </a:p>
        </p:txBody>
      </p:sp>
      <p:sp>
        <p:nvSpPr>
          <p:cNvPr id="8" name="Ovale 32" descr="forma ovale">
            <a:extLst>
              <a:ext uri="{FF2B5EF4-FFF2-40B4-BE49-F238E27FC236}">
                <a16:creationId xmlns:a16="http://schemas.microsoft.com/office/drawing/2014/main" id="{5F35AB38-AB29-2F30-23FD-B18C536175B0}"/>
              </a:ext>
            </a:extLst>
          </p:cNvPr>
          <p:cNvSpPr/>
          <p:nvPr/>
        </p:nvSpPr>
        <p:spPr>
          <a:xfrm>
            <a:off x="173132" y="3125739"/>
            <a:ext cx="2405374" cy="188513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Placement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&amp;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State Distribution</a:t>
            </a:r>
            <a:endParaRPr lang="it-IT" sz="20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0E052EAE-3726-48C2-85E8-0F21E35AF957}"/>
              </a:ext>
            </a:extLst>
          </p:cNvPr>
          <p:cNvSpPr txBox="1"/>
          <p:nvPr/>
        </p:nvSpPr>
        <p:spPr>
          <a:xfrm>
            <a:off x="11552685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0" name="Graphic 14" descr="Robot with solid fill">
            <a:extLst>
              <a:ext uri="{FF2B5EF4-FFF2-40B4-BE49-F238E27FC236}">
                <a16:creationId xmlns:a16="http://schemas.microsoft.com/office/drawing/2014/main" id="{8C67C170-FE2C-ABF3-935B-FE97D2CA5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3295" y="207023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Graphic 568" descr="Robot with solid fill">
            <a:extLst>
              <a:ext uri="{FF2B5EF4-FFF2-40B4-BE49-F238E27FC236}">
                <a16:creationId xmlns:a16="http://schemas.microsoft.com/office/drawing/2014/main" id="{27C4FFA8-DC4E-0C23-717E-3FBD1CB5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3304" y="375752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phic 569" descr="Robot with solid fill">
            <a:extLst>
              <a:ext uri="{FF2B5EF4-FFF2-40B4-BE49-F238E27FC236}">
                <a16:creationId xmlns:a16="http://schemas.microsoft.com/office/drawing/2014/main" id="{A83446FC-E4B9-A7C2-A34D-A72312C6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3295" y="5510119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phic 571" descr="Table with solid fill">
            <a:extLst>
              <a:ext uri="{FF2B5EF4-FFF2-40B4-BE49-F238E27FC236}">
                <a16:creationId xmlns:a16="http://schemas.microsoft.com/office/drawing/2014/main" id="{143EC736-17F2-F414-D7C0-926C62A3D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013" y="143886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Graphic 573" descr="Table with solid fill">
            <a:extLst>
              <a:ext uri="{FF2B5EF4-FFF2-40B4-BE49-F238E27FC236}">
                <a16:creationId xmlns:a16="http://schemas.microsoft.com/office/drawing/2014/main" id="{CDCE41FF-19A1-1528-37B6-62FB4DB3D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013" y="190695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phic 575" descr="Table with solid fill">
            <a:extLst>
              <a:ext uri="{FF2B5EF4-FFF2-40B4-BE49-F238E27FC236}">
                <a16:creationId xmlns:a16="http://schemas.microsoft.com/office/drawing/2014/main" id="{79FC7569-5D3C-BF6D-091A-85A8862B2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013" y="237503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577" descr="Table with solid fill">
            <a:extLst>
              <a:ext uri="{FF2B5EF4-FFF2-40B4-BE49-F238E27FC236}">
                <a16:creationId xmlns:a16="http://schemas.microsoft.com/office/drawing/2014/main" id="{16B4887A-21B0-BE12-2017-46B4CA276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2751" y="536860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Graphic 579" descr="Table with solid fill">
            <a:extLst>
              <a:ext uri="{FF2B5EF4-FFF2-40B4-BE49-F238E27FC236}">
                <a16:creationId xmlns:a16="http://schemas.microsoft.com/office/drawing/2014/main" id="{6D97161E-C021-2C0A-93F0-9C4F2D45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1213" y="536860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Graphic 581" descr="Table with solid fill">
            <a:extLst>
              <a:ext uri="{FF2B5EF4-FFF2-40B4-BE49-F238E27FC236}">
                <a16:creationId xmlns:a16="http://schemas.microsoft.com/office/drawing/2014/main" id="{807EFAF9-0D76-E2D1-A9B3-34AB75E90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013" y="363777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Graphic 588" descr="Group of people with solid fill">
            <a:extLst>
              <a:ext uri="{FF2B5EF4-FFF2-40B4-BE49-F238E27FC236}">
                <a16:creationId xmlns:a16="http://schemas.microsoft.com/office/drawing/2014/main" id="{FC6607A4-F786-7347-80F6-1C55ABAA3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9416" y="1711006"/>
            <a:ext cx="1230087" cy="12736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Graphic 589" descr="Group with solid fill">
            <a:extLst>
              <a:ext uri="{FF2B5EF4-FFF2-40B4-BE49-F238E27FC236}">
                <a16:creationId xmlns:a16="http://schemas.microsoft.com/office/drawing/2014/main" id="{A5FB4CE3-A17E-18FB-8082-DBCA96782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1142" y="5369969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Graphic 591" descr="Dance with solid fill">
            <a:extLst>
              <a:ext uri="{FF2B5EF4-FFF2-40B4-BE49-F238E27FC236}">
                <a16:creationId xmlns:a16="http://schemas.microsoft.com/office/drawing/2014/main" id="{36609974-7D25-CF45-2655-D0C6CFD26B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9788" y="3790178"/>
            <a:ext cx="718453" cy="6096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Casella di testo 142">
            <a:extLst>
              <a:ext uri="{FF2B5EF4-FFF2-40B4-BE49-F238E27FC236}">
                <a16:creationId xmlns:a16="http://schemas.microsoft.com/office/drawing/2014/main" id="{D97A7208-F550-0A01-0E80-F6D7F6F86A19}"/>
              </a:ext>
            </a:extLst>
          </p:cNvPr>
          <p:cNvSpPr txBox="1"/>
          <p:nvPr/>
        </p:nvSpPr>
        <p:spPr>
          <a:xfrm>
            <a:off x="6893917" y="1699156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sp>
        <p:nvSpPr>
          <p:cNvPr id="23" name="Casella di testo 142">
            <a:extLst>
              <a:ext uri="{FF2B5EF4-FFF2-40B4-BE49-F238E27FC236}">
                <a16:creationId xmlns:a16="http://schemas.microsoft.com/office/drawing/2014/main" id="{78710F09-13B8-B652-4F12-195923543644}"/>
              </a:ext>
            </a:extLst>
          </p:cNvPr>
          <p:cNvSpPr txBox="1"/>
          <p:nvPr/>
        </p:nvSpPr>
        <p:spPr>
          <a:xfrm>
            <a:off x="6893917" y="3386443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2</a:t>
            </a:r>
          </a:p>
        </p:txBody>
      </p:sp>
      <p:sp>
        <p:nvSpPr>
          <p:cNvPr id="24" name="Casella di testo 142">
            <a:extLst>
              <a:ext uri="{FF2B5EF4-FFF2-40B4-BE49-F238E27FC236}">
                <a16:creationId xmlns:a16="http://schemas.microsoft.com/office/drawing/2014/main" id="{14090B52-2472-9258-161B-5535B6073904}"/>
              </a:ext>
            </a:extLst>
          </p:cNvPr>
          <p:cNvSpPr txBox="1"/>
          <p:nvPr/>
        </p:nvSpPr>
        <p:spPr>
          <a:xfrm>
            <a:off x="6948351" y="5051959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3</a:t>
            </a:r>
          </a:p>
        </p:txBody>
      </p:sp>
      <p:sp>
        <p:nvSpPr>
          <p:cNvPr id="25" name="Rettangolo arrotondato 162">
            <a:extLst>
              <a:ext uri="{FF2B5EF4-FFF2-40B4-BE49-F238E27FC236}">
                <a16:creationId xmlns:a16="http://schemas.microsoft.com/office/drawing/2014/main" id="{4A46BA27-98C0-9CDF-14DE-565131789969}"/>
              </a:ext>
            </a:extLst>
          </p:cNvPr>
          <p:cNvSpPr/>
          <p:nvPr/>
        </p:nvSpPr>
        <p:spPr>
          <a:xfrm>
            <a:off x="3271000" y="1443096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0A11F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Cell start / end</a:t>
            </a:r>
          </a:p>
        </p:txBody>
      </p:sp>
      <p:sp>
        <p:nvSpPr>
          <p:cNvPr id="26" name="Rettangolo arrotondato 162">
            <a:extLst>
              <a:ext uri="{FF2B5EF4-FFF2-40B4-BE49-F238E27FC236}">
                <a16:creationId xmlns:a16="http://schemas.microsoft.com/office/drawing/2014/main" id="{3C5661D1-D7E2-BBED-00E2-D3483AAC414C}"/>
              </a:ext>
            </a:extLst>
          </p:cNvPr>
          <p:cNvSpPr/>
          <p:nvPr/>
        </p:nvSpPr>
        <p:spPr>
          <a:xfrm>
            <a:off x="3271000" y="5805086"/>
            <a:ext cx="2245729" cy="76036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0A11F"/>
          </a:solidFill>
          <a:ln w="12701" cap="flat">
            <a:solidFill>
              <a:srgbClr val="9B5AC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rPr>
              <a:t>People start / end</a:t>
            </a:r>
          </a:p>
        </p:txBody>
      </p:sp>
      <p:pic>
        <p:nvPicPr>
          <p:cNvPr id="27" name="Picture 2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1BBC120-44ED-8F6A-8CF7-B9CCC8FC9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0749" y="2507220"/>
            <a:ext cx="3925912" cy="11352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27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1C348226-B487-2C02-BB5C-4A4FA5F42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5778" y="4553483"/>
            <a:ext cx="3905118" cy="1120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9" name="Rettangolo arrotondato 9" descr="rettangolo arrotondato&#10;">
            <a:extLst>
              <a:ext uri="{FF2B5EF4-FFF2-40B4-BE49-F238E27FC236}">
                <a16:creationId xmlns:a16="http://schemas.microsoft.com/office/drawing/2014/main" id="{FB83D2C6-F4F8-4693-2EDD-911E1F0F26E1}"/>
              </a:ext>
            </a:extLst>
          </p:cNvPr>
          <p:cNvSpPr/>
          <p:nvPr/>
        </p:nvSpPr>
        <p:spPr>
          <a:xfrm>
            <a:off x="338675" y="1439969"/>
            <a:ext cx="2226893" cy="86189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PARALLEL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7">
            <a:extLst>
              <a:ext uri="{FF2B5EF4-FFF2-40B4-BE49-F238E27FC236}">
                <a16:creationId xmlns:a16="http://schemas.microsoft.com/office/drawing/2014/main" id="{1A300E40-462A-0EB8-A6CC-953E64FB01C1}"/>
              </a:ext>
            </a:extLst>
          </p:cNvPr>
          <p:cNvSpPr/>
          <p:nvPr/>
        </p:nvSpPr>
        <p:spPr>
          <a:xfrm>
            <a:off x="7231413" y="1709818"/>
            <a:ext cx="4628363" cy="453048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ABD3161-0698-6982-AC29-B2D4C1390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 Version – Daily Simulation 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4AD3D135-6D04-762B-6603-264A9E601A9A}"/>
              </a:ext>
            </a:extLst>
          </p:cNvPr>
          <p:cNvSpPr txBox="1"/>
          <p:nvPr/>
        </p:nvSpPr>
        <p:spPr>
          <a:xfrm>
            <a:off x="11563575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5" name="Diagram 3">
            <a:extLst>
              <a:ext uri="{FF2B5EF4-FFF2-40B4-BE49-F238E27FC236}">
                <a16:creationId xmlns:a16="http://schemas.microsoft.com/office/drawing/2014/main" id="{98224D63-72B3-B3C9-52C1-661A119EDF35}"/>
              </a:ext>
            </a:extLst>
          </p:cNvPr>
          <p:cNvGrpSpPr/>
          <p:nvPr/>
        </p:nvGrpSpPr>
        <p:grpSpPr>
          <a:xfrm>
            <a:off x="338830" y="1754642"/>
            <a:ext cx="5026447" cy="3919428"/>
            <a:chOff x="338830" y="1754642"/>
            <a:chExt cx="5026447" cy="3919428"/>
          </a:xfrm>
        </p:grpSpPr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70C730BD-5E61-7D15-3D3B-6844851B5FE1}"/>
                </a:ext>
              </a:extLst>
            </p:cNvPr>
            <p:cNvSpPr/>
            <p:nvPr/>
          </p:nvSpPr>
          <p:spPr>
            <a:xfrm>
              <a:off x="978371" y="1754642"/>
              <a:ext cx="3747366" cy="37473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747368"/>
                <a:gd name="f7" fmla="+- 0 0 16798943"/>
                <a:gd name="f8" fmla="val 2702114"/>
                <a:gd name="f9" fmla="val 298765"/>
                <a:gd name="f10" fmla="val 1779513"/>
                <a:gd name="f11" fmla="val 17864701"/>
                <a:gd name="f12" fmla="val 16827293"/>
                <a:gd name="f13" fmla="val 406030"/>
                <a:gd name="f14" fmla="val 709748"/>
                <a:gd name="f15" fmla="val 626661"/>
                <a:gd name="f16" fmla="val 730021"/>
                <a:gd name="f17" fmla="val 673756"/>
                <a:gd name="f18" fmla="val 955283"/>
                <a:gd name="f19" fmla="val 604568"/>
                <a:gd name="f20" fmla="val 891829"/>
                <a:gd name="f21" fmla="val 1604586"/>
                <a:gd name="f22" fmla="val 13063644"/>
                <a:gd name="f23" fmla="+- 0 0 -297"/>
                <a:gd name="f24" fmla="+- 0 0 -312"/>
                <a:gd name="f25" fmla="+- 0 0 -402"/>
                <a:gd name="f26" fmla="+- 0 0 -492"/>
                <a:gd name="f27" fmla="*/ f3 1 3747368"/>
                <a:gd name="f28" fmla="*/ f4 1 3747368"/>
                <a:gd name="f29" fmla="val f5"/>
                <a:gd name="f30" fmla="val f6"/>
                <a:gd name="f31" fmla="*/ f23 f0 1"/>
                <a:gd name="f32" fmla="*/ f24 f0 1"/>
                <a:gd name="f33" fmla="*/ f25 f0 1"/>
                <a:gd name="f34" fmla="*/ f26 f0 1"/>
                <a:gd name="f35" fmla="+- f30 0 f29"/>
                <a:gd name="f36" fmla="*/ f31 1 f2"/>
                <a:gd name="f37" fmla="*/ f32 1 f2"/>
                <a:gd name="f38" fmla="*/ f33 1 f2"/>
                <a:gd name="f39" fmla="*/ f34 1 f2"/>
                <a:gd name="f40" fmla="*/ f35 1 3747368"/>
                <a:gd name="f41" fmla="+- f36 0 f1"/>
                <a:gd name="f42" fmla="+- f37 0 f1"/>
                <a:gd name="f43" fmla="+- f38 0 f1"/>
                <a:gd name="f44" fmla="+- f39 0 f1"/>
                <a:gd name="f45" fmla="*/ 2661396 1 f40"/>
                <a:gd name="f46" fmla="*/ 376173 1 f40"/>
                <a:gd name="f47" fmla="*/ 406030 1 f40"/>
                <a:gd name="f48" fmla="*/ 709748 1 f40"/>
                <a:gd name="f49" fmla="*/ 626661 1 f40"/>
                <a:gd name="f50" fmla="*/ 730021 1 f40"/>
                <a:gd name="f51" fmla="*/ 673756 1 f40"/>
                <a:gd name="f52" fmla="*/ 955283 1 f40"/>
                <a:gd name="f53" fmla="*/ 615379 1 f40"/>
                <a:gd name="f54" fmla="*/ 3131989 1 f40"/>
                <a:gd name="f55" fmla="*/ f53 f27 1"/>
                <a:gd name="f56" fmla="*/ f54 f27 1"/>
                <a:gd name="f57" fmla="*/ f54 f28 1"/>
                <a:gd name="f58" fmla="*/ f53 f28 1"/>
                <a:gd name="f59" fmla="*/ f45 f27 1"/>
                <a:gd name="f60" fmla="*/ f46 f28 1"/>
                <a:gd name="f61" fmla="*/ f47 f27 1"/>
                <a:gd name="f62" fmla="*/ f48 f28 1"/>
                <a:gd name="f63" fmla="*/ f49 f27 1"/>
                <a:gd name="f64" fmla="*/ f50 f28 1"/>
                <a:gd name="f65" fmla="*/ f51 f27 1"/>
                <a:gd name="f66" fmla="*/ f52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9" y="f60"/>
                </a:cxn>
                <a:cxn ang="f42">
                  <a:pos x="f61" y="f62"/>
                </a:cxn>
                <a:cxn ang="f43">
                  <a:pos x="f63" y="f64"/>
                </a:cxn>
                <a:cxn ang="f44">
                  <a:pos x="f65" y="f66"/>
                </a:cxn>
              </a:cxnLst>
              <a:rect l="f55" t="f58" r="f56" b="f57"/>
              <a:pathLst>
                <a:path w="3747368" h="3747368">
                  <a:moveTo>
                    <a:pt x="f8" y="f9"/>
                  </a:moveTo>
                  <a:arcTo wR="f10" hR="f10" stAng="f11" swAng="f12"/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arcTo wR="f21" hR="f21" stAng="f22" swAng="f7"/>
                  <a:close/>
                </a:path>
              </a:pathLst>
            </a:custGeom>
            <a:solidFill>
              <a:srgbClr val="ECD2E0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B1FECF32-82CD-B480-6AFF-7045BCA7F9CD}"/>
                </a:ext>
              </a:extLst>
            </p:cNvPr>
            <p:cNvSpPr/>
            <p:nvPr/>
          </p:nvSpPr>
          <p:spPr>
            <a:xfrm>
              <a:off x="1684388" y="1815294"/>
              <a:ext cx="2335331" cy="11676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35336"/>
                <a:gd name="f7" fmla="val 1167668"/>
                <a:gd name="f8" fmla="val 194615"/>
                <a:gd name="f9" fmla="val 87132"/>
                <a:gd name="f10" fmla="val 2140721"/>
                <a:gd name="f11" fmla="val 2248204"/>
                <a:gd name="f12" fmla="val 973053"/>
                <a:gd name="f13" fmla="val 1080536"/>
                <a:gd name="f14" fmla="+- 0 0 -90"/>
                <a:gd name="f15" fmla="*/ f3 1 2335336"/>
                <a:gd name="f16" fmla="*/ f4 1 1167668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35336"/>
                <a:gd name="f25" fmla="*/ f21 1 1167668"/>
                <a:gd name="f26" fmla="*/ 0 f22 1"/>
                <a:gd name="f27" fmla="*/ 194615 f21 1"/>
                <a:gd name="f28" fmla="*/ 194615 f22 1"/>
                <a:gd name="f29" fmla="*/ 0 f21 1"/>
                <a:gd name="f30" fmla="*/ 2140721 f22 1"/>
                <a:gd name="f31" fmla="*/ 2335336 f22 1"/>
                <a:gd name="f32" fmla="*/ 973053 f21 1"/>
                <a:gd name="f33" fmla="*/ 1167668 f21 1"/>
                <a:gd name="f34" fmla="+- f23 0 f1"/>
                <a:gd name="f35" fmla="*/ f26 1 2335336"/>
                <a:gd name="f36" fmla="*/ f27 1 1167668"/>
                <a:gd name="f37" fmla="*/ f28 1 2335336"/>
                <a:gd name="f38" fmla="*/ f29 1 1167668"/>
                <a:gd name="f39" fmla="*/ f30 1 2335336"/>
                <a:gd name="f40" fmla="*/ f31 1 2335336"/>
                <a:gd name="f41" fmla="*/ f32 1 1167668"/>
                <a:gd name="f42" fmla="*/ f33 1 1167668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35336" h="116766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59873" tIns="159873" rIns="159873" bIns="159873" anchor="ctr" anchorCtr="1" compatLnSpc="1">
              <a:noAutofit/>
            </a:bodyPr>
            <a:lstStyle/>
            <a:p>
              <a:pPr marL="0" marR="0" lvl="0" indent="0" algn="ctr" defTabSz="12001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7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</a:rPr>
                <a:t>Disease Spread</a:t>
              </a:r>
              <a:endParaRPr lang="en-US" sz="27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FD8AC4CC-B4FB-7FF0-B953-51168E8D9B46}"/>
                </a:ext>
              </a:extLst>
            </p:cNvPr>
            <p:cNvSpPr/>
            <p:nvPr/>
          </p:nvSpPr>
          <p:spPr>
            <a:xfrm>
              <a:off x="3029946" y="3160852"/>
              <a:ext cx="2335331" cy="11676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35336"/>
                <a:gd name="f7" fmla="val 1167668"/>
                <a:gd name="f8" fmla="val 194615"/>
                <a:gd name="f9" fmla="val 87132"/>
                <a:gd name="f10" fmla="val 2140721"/>
                <a:gd name="f11" fmla="val 2248204"/>
                <a:gd name="f12" fmla="val 973053"/>
                <a:gd name="f13" fmla="val 1080536"/>
                <a:gd name="f14" fmla="+- 0 0 -90"/>
                <a:gd name="f15" fmla="*/ f3 1 2335336"/>
                <a:gd name="f16" fmla="*/ f4 1 1167668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35336"/>
                <a:gd name="f25" fmla="*/ f21 1 1167668"/>
                <a:gd name="f26" fmla="*/ 0 f22 1"/>
                <a:gd name="f27" fmla="*/ 194615 f21 1"/>
                <a:gd name="f28" fmla="*/ 194615 f22 1"/>
                <a:gd name="f29" fmla="*/ 0 f21 1"/>
                <a:gd name="f30" fmla="*/ 2140721 f22 1"/>
                <a:gd name="f31" fmla="*/ 2335336 f22 1"/>
                <a:gd name="f32" fmla="*/ 973053 f21 1"/>
                <a:gd name="f33" fmla="*/ 1167668 f21 1"/>
                <a:gd name="f34" fmla="+- f23 0 f1"/>
                <a:gd name="f35" fmla="*/ f26 1 2335336"/>
                <a:gd name="f36" fmla="*/ f27 1 1167668"/>
                <a:gd name="f37" fmla="*/ f28 1 2335336"/>
                <a:gd name="f38" fmla="*/ f29 1 1167668"/>
                <a:gd name="f39" fmla="*/ f30 1 2335336"/>
                <a:gd name="f40" fmla="*/ f31 1 2335336"/>
                <a:gd name="f41" fmla="*/ f32 1 1167668"/>
                <a:gd name="f42" fmla="*/ f33 1 1167668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35336" h="116766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E52C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59873" tIns="159873" rIns="159873" bIns="159873" anchor="ctr" anchorCtr="1" compatLnSpc="1">
              <a:noAutofit/>
            </a:bodyPr>
            <a:lstStyle/>
            <a:p>
              <a:pPr marL="0" marR="0" lvl="0" indent="0" algn="ctr" defTabSz="12001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7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Agent Movement</a:t>
              </a:r>
              <a:endParaRPr lang="en-US" sz="27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A5CA4838-F0FB-8937-68ED-FA356BCDEAFD}"/>
                </a:ext>
              </a:extLst>
            </p:cNvPr>
            <p:cNvSpPr/>
            <p:nvPr/>
          </p:nvSpPr>
          <p:spPr>
            <a:xfrm>
              <a:off x="1684388" y="4506400"/>
              <a:ext cx="2335331" cy="11676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35336"/>
                <a:gd name="f7" fmla="val 1167668"/>
                <a:gd name="f8" fmla="val 194615"/>
                <a:gd name="f9" fmla="val 87132"/>
                <a:gd name="f10" fmla="val 2140721"/>
                <a:gd name="f11" fmla="val 2248204"/>
                <a:gd name="f12" fmla="val 973053"/>
                <a:gd name="f13" fmla="val 1080536"/>
                <a:gd name="f14" fmla="+- 0 0 -90"/>
                <a:gd name="f15" fmla="*/ f3 1 2335336"/>
                <a:gd name="f16" fmla="*/ f4 1 1167668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35336"/>
                <a:gd name="f25" fmla="*/ f21 1 1167668"/>
                <a:gd name="f26" fmla="*/ 0 f22 1"/>
                <a:gd name="f27" fmla="*/ 194615 f21 1"/>
                <a:gd name="f28" fmla="*/ 194615 f22 1"/>
                <a:gd name="f29" fmla="*/ 0 f21 1"/>
                <a:gd name="f30" fmla="*/ 2140721 f22 1"/>
                <a:gd name="f31" fmla="*/ 2335336 f22 1"/>
                <a:gd name="f32" fmla="*/ 973053 f21 1"/>
                <a:gd name="f33" fmla="*/ 1167668 f21 1"/>
                <a:gd name="f34" fmla="+- f23 0 f1"/>
                <a:gd name="f35" fmla="*/ f26 1 2335336"/>
                <a:gd name="f36" fmla="*/ f27 1 1167668"/>
                <a:gd name="f37" fmla="*/ f28 1 2335336"/>
                <a:gd name="f38" fmla="*/ f29 1 1167668"/>
                <a:gd name="f39" fmla="*/ f30 1 2335336"/>
                <a:gd name="f40" fmla="*/ f31 1 2335336"/>
                <a:gd name="f41" fmla="*/ f32 1 1167668"/>
                <a:gd name="f42" fmla="*/ f33 1 1167668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35336" h="116766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ABBAA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59873" tIns="159873" rIns="159873" bIns="159873" anchor="ctr" anchorCtr="1" compatLnSpc="1">
              <a:noAutofit/>
            </a:bodyPr>
            <a:lstStyle/>
            <a:p>
              <a:pPr marL="0" marR="0" lvl="0" indent="0" algn="ctr" defTabSz="12001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7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State Update</a:t>
              </a:r>
              <a:endParaRPr lang="en-US" sz="27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787A1205-5054-B695-4FF0-313332DBFDC9}"/>
                </a:ext>
              </a:extLst>
            </p:cNvPr>
            <p:cNvSpPr/>
            <p:nvPr/>
          </p:nvSpPr>
          <p:spPr>
            <a:xfrm>
              <a:off x="338830" y="3160852"/>
              <a:ext cx="2335331" cy="11676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35336"/>
                <a:gd name="f7" fmla="val 1167668"/>
                <a:gd name="f8" fmla="val 194615"/>
                <a:gd name="f9" fmla="val 87132"/>
                <a:gd name="f10" fmla="val 2140721"/>
                <a:gd name="f11" fmla="val 2248204"/>
                <a:gd name="f12" fmla="val 973053"/>
                <a:gd name="f13" fmla="val 1080536"/>
                <a:gd name="f14" fmla="+- 0 0 -90"/>
                <a:gd name="f15" fmla="*/ f3 1 2335336"/>
                <a:gd name="f16" fmla="*/ f4 1 1167668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35336"/>
                <a:gd name="f25" fmla="*/ f21 1 1167668"/>
                <a:gd name="f26" fmla="*/ 0 f22 1"/>
                <a:gd name="f27" fmla="*/ 194615 f21 1"/>
                <a:gd name="f28" fmla="*/ 194615 f22 1"/>
                <a:gd name="f29" fmla="*/ 0 f21 1"/>
                <a:gd name="f30" fmla="*/ 2140721 f22 1"/>
                <a:gd name="f31" fmla="*/ 2335336 f22 1"/>
                <a:gd name="f32" fmla="*/ 973053 f21 1"/>
                <a:gd name="f33" fmla="*/ 1167668 f21 1"/>
                <a:gd name="f34" fmla="+- f23 0 f1"/>
                <a:gd name="f35" fmla="*/ f26 1 2335336"/>
                <a:gd name="f36" fmla="*/ f27 1 1167668"/>
                <a:gd name="f37" fmla="*/ f28 1 2335336"/>
                <a:gd name="f38" fmla="*/ f29 1 1167668"/>
                <a:gd name="f39" fmla="*/ f30 1 2335336"/>
                <a:gd name="f40" fmla="*/ f31 1 2335336"/>
                <a:gd name="f41" fmla="*/ f32 1 1167668"/>
                <a:gd name="f42" fmla="*/ f33 1 1167668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35336" h="116766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59873" tIns="159873" rIns="159873" bIns="159873" anchor="ctr" anchorCtr="1" compatLnSpc="1">
              <a:noAutofit/>
            </a:bodyPr>
            <a:lstStyle/>
            <a:p>
              <a:pPr marL="0" marR="0" lvl="0" indent="0" algn="ctr" defTabSz="12001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7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Start Daily Iteration</a:t>
              </a:r>
              <a:endParaRPr lang="en-US" sz="27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sp>
        <p:nvSpPr>
          <p:cNvPr id="11" name="TextBox 512">
            <a:extLst>
              <a:ext uri="{FF2B5EF4-FFF2-40B4-BE49-F238E27FC236}">
                <a16:creationId xmlns:a16="http://schemas.microsoft.com/office/drawing/2014/main" id="{D43997A1-46BA-5D20-9EFD-F39A00FBF2D5}"/>
              </a:ext>
            </a:extLst>
          </p:cNvPr>
          <p:cNvSpPr txBox="1"/>
          <p:nvPr/>
        </p:nvSpPr>
        <p:spPr>
          <a:xfrm>
            <a:off x="7759077" y="4671431"/>
            <a:ext cx="4640726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Array of "omp_lock_t"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ea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 Each lock is associated to a tuple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2" name="Graphic 526" descr="Badge Follow with solid fill">
            <a:extLst>
              <a:ext uri="{FF2B5EF4-FFF2-40B4-BE49-F238E27FC236}">
                <a16:creationId xmlns:a16="http://schemas.microsoft.com/office/drawing/2014/main" id="{57989D5F-799F-8193-B3F7-348391EF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968" y="328748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asella di testo 142">
            <a:extLst>
              <a:ext uri="{FF2B5EF4-FFF2-40B4-BE49-F238E27FC236}">
                <a16:creationId xmlns:a16="http://schemas.microsoft.com/office/drawing/2014/main" id="{58013261-1AD4-9DFF-82DE-B709637481A5}"/>
              </a:ext>
            </a:extLst>
          </p:cNvPr>
          <p:cNvSpPr txBox="1"/>
          <p:nvPr/>
        </p:nvSpPr>
        <p:spPr>
          <a:xfrm>
            <a:off x="8549850" y="2362050"/>
            <a:ext cx="19990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LOCKS</a:t>
            </a:r>
          </a:p>
        </p:txBody>
      </p:sp>
      <p:graphicFrame>
        <p:nvGraphicFramePr>
          <p:cNvPr id="14" name="Table 615">
            <a:extLst>
              <a:ext uri="{FF2B5EF4-FFF2-40B4-BE49-F238E27FC236}">
                <a16:creationId xmlns:a16="http://schemas.microsoft.com/office/drawing/2014/main" id="{18D217A2-BC9B-218B-DA3F-30EF9FC99FDF}"/>
              </a:ext>
            </a:extLst>
          </p:cNvPr>
          <p:cNvGraphicFramePr>
            <a:graphicFrameLocks noGrp="1"/>
          </p:cNvGraphicFramePr>
          <p:nvPr/>
        </p:nvGraphicFramePr>
        <p:xfrm>
          <a:off x="7587343" y="2950028"/>
          <a:ext cx="3957612" cy="171430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19204">
                  <a:extLst>
                    <a:ext uri="{9D8B030D-6E8A-4147-A177-3AD203B41FA5}">
                      <a16:colId xmlns:a16="http://schemas.microsoft.com/office/drawing/2014/main" val="3356845940"/>
                    </a:ext>
                  </a:extLst>
                </a:gridCol>
                <a:gridCol w="1319204">
                  <a:extLst>
                    <a:ext uri="{9D8B030D-6E8A-4147-A177-3AD203B41FA5}">
                      <a16:colId xmlns:a16="http://schemas.microsoft.com/office/drawing/2014/main" val="2757696192"/>
                    </a:ext>
                  </a:extLst>
                </a:gridCol>
                <a:gridCol w="1319204">
                  <a:extLst>
                    <a:ext uri="{9D8B030D-6E8A-4147-A177-3AD203B41FA5}">
                      <a16:colId xmlns:a16="http://schemas.microsoft.com/office/drawing/2014/main" val="3347070497"/>
                    </a:ext>
                  </a:extLst>
                </a:gridCol>
              </a:tblGrid>
              <a:tr h="571435"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1531"/>
                  </a:ext>
                </a:extLst>
              </a:tr>
              <a:tr h="571435"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07541"/>
                  </a:ext>
                </a:extLst>
              </a:tr>
              <a:tr h="571435"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endParaRPr lang="en-US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20777"/>
                  </a:ext>
                </a:extLst>
              </a:tr>
            </a:tbl>
          </a:graphicData>
        </a:graphic>
      </p:graphicFrame>
      <p:pic>
        <p:nvPicPr>
          <p:cNvPr id="15" name="Graphic 600" descr="Lock outline">
            <a:extLst>
              <a:ext uri="{FF2B5EF4-FFF2-40B4-BE49-F238E27FC236}">
                <a16:creationId xmlns:a16="http://schemas.microsoft.com/office/drawing/2014/main" id="{4CAF8FE4-C45E-CEF8-587F-213760E64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72" y="2953768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669" descr="Lock outline">
            <a:extLst>
              <a:ext uri="{FF2B5EF4-FFF2-40B4-BE49-F238E27FC236}">
                <a16:creationId xmlns:a16="http://schemas.microsoft.com/office/drawing/2014/main" id="{251AD0CF-4D3C-82EE-FE5E-6B2B72A0F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63" y="3530708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Graphic 670" descr="Lock outline">
            <a:extLst>
              <a:ext uri="{FF2B5EF4-FFF2-40B4-BE49-F238E27FC236}">
                <a16:creationId xmlns:a16="http://schemas.microsoft.com/office/drawing/2014/main" id="{8264B872-93F9-74E4-E1AF-7B61ED19F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663" y="4107649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Graphic 671" descr="Lock outline">
            <a:extLst>
              <a:ext uri="{FF2B5EF4-FFF2-40B4-BE49-F238E27FC236}">
                <a16:creationId xmlns:a16="http://schemas.microsoft.com/office/drawing/2014/main" id="{E3189803-1D49-4131-897C-B6A4DF329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1926" y="3541590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Graphic 678" descr="Lock outline">
            <a:extLst>
              <a:ext uri="{FF2B5EF4-FFF2-40B4-BE49-F238E27FC236}">
                <a16:creationId xmlns:a16="http://schemas.microsoft.com/office/drawing/2014/main" id="{40A44E5B-7FE1-D07E-B1C1-61623F764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0154" y="2953768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Graphic 679" descr="Lock outline">
            <a:extLst>
              <a:ext uri="{FF2B5EF4-FFF2-40B4-BE49-F238E27FC236}">
                <a16:creationId xmlns:a16="http://schemas.microsoft.com/office/drawing/2014/main" id="{546FDC73-1710-928B-86A9-C3A60F782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1926" y="4107649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Graphic 680" descr="Lock outline">
            <a:extLst>
              <a:ext uri="{FF2B5EF4-FFF2-40B4-BE49-F238E27FC236}">
                <a16:creationId xmlns:a16="http://schemas.microsoft.com/office/drawing/2014/main" id="{D1BD0341-62FE-0411-71C6-5389E9453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666" y="2953758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Graphic 681" descr="Lock outline">
            <a:extLst>
              <a:ext uri="{FF2B5EF4-FFF2-40B4-BE49-F238E27FC236}">
                <a16:creationId xmlns:a16="http://schemas.microsoft.com/office/drawing/2014/main" id="{DFC63B9B-95B9-EC68-77B0-442CD8B5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666" y="3530708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Graphic 682" descr="Lock outline">
            <a:extLst>
              <a:ext uri="{FF2B5EF4-FFF2-40B4-BE49-F238E27FC236}">
                <a16:creationId xmlns:a16="http://schemas.microsoft.com/office/drawing/2014/main" id="{D78D792C-81B5-5146-4AD3-4AD0E20FB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666" y="4107649"/>
            <a:ext cx="533396" cy="5551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A8243-F972-20F8-8E23-1C6A76B91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DD1591ED-ED6E-4874-5CAF-CB903E73BF7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Oval 31">
            <a:extLst>
              <a:ext uri="{FF2B5EF4-FFF2-40B4-BE49-F238E27FC236}">
                <a16:creationId xmlns:a16="http://schemas.microsoft.com/office/drawing/2014/main" id="{4ED60413-5AA4-0C8D-BC85-2E92FA38A46E}"/>
              </a:ext>
            </a:extLst>
          </p:cNvPr>
          <p:cNvSpPr/>
          <p:nvPr/>
        </p:nvSpPr>
        <p:spPr>
          <a:xfrm>
            <a:off x="7797127" y="2743930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6" name="Graphic 33" descr="Table outline">
            <a:extLst>
              <a:ext uri="{FF2B5EF4-FFF2-40B4-BE49-F238E27FC236}">
                <a16:creationId xmlns:a16="http://schemas.microsoft.com/office/drawing/2014/main" id="{1A1D6597-97AD-B8B4-9F5B-A0EDCC395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030" y="130628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35" descr="Man with solid fill">
            <a:extLst>
              <a:ext uri="{FF2B5EF4-FFF2-40B4-BE49-F238E27FC236}">
                <a16:creationId xmlns:a16="http://schemas.microsoft.com/office/drawing/2014/main" id="{C99FB6F8-9B5C-F4D9-51DC-65E49C77E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1940" y="272142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37" descr="Confused person with solid fill">
            <a:extLst>
              <a:ext uri="{FF2B5EF4-FFF2-40B4-BE49-F238E27FC236}">
                <a16:creationId xmlns:a16="http://schemas.microsoft.com/office/drawing/2014/main" id="{E6585A58-54C0-F895-CF67-9AB0D2D0B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3475" y="3593646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39" descr="Robot with solid fill">
            <a:extLst>
              <a:ext uri="{FF2B5EF4-FFF2-40B4-BE49-F238E27FC236}">
                <a16:creationId xmlns:a16="http://schemas.microsoft.com/office/drawing/2014/main" id="{A4E9ED95-FBBB-6407-4AC6-3BFED9CC0E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5181" y="139531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2D5736D4-4E99-C3A9-EFD4-3DDF70ABEE32}"/>
              </a:ext>
            </a:extLst>
          </p:cNvPr>
          <p:cNvSpPr txBox="1"/>
          <p:nvPr/>
        </p:nvSpPr>
        <p:spPr>
          <a:xfrm>
            <a:off x="6327869" y="1829786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11" name="Connettore diritto 5" descr="linea retta">
            <a:extLst>
              <a:ext uri="{FF2B5EF4-FFF2-40B4-BE49-F238E27FC236}">
                <a16:creationId xmlns:a16="http://schemas.microsoft.com/office/drawing/2014/main" id="{C4D0403C-44B3-F776-8176-0046F522A012}"/>
              </a:ext>
            </a:extLst>
          </p:cNvPr>
          <p:cNvCxnSpPr/>
          <p:nvPr/>
        </p:nvCxnSpPr>
        <p:spPr>
          <a:xfrm flipH="1" flipV="1">
            <a:off x="7861217" y="2233997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8E9E8D49-BCE4-8363-53A3-ED5F1E85B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72035"/>
              </p:ext>
            </p:extLst>
          </p:nvPr>
        </p:nvGraphicFramePr>
        <p:xfrm>
          <a:off x="-326569" y="1426028"/>
          <a:ext cx="7619998" cy="5072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Rettangolo arrotondato 9" descr="rettangolo arrotondato&#10;">
            <a:extLst>
              <a:ext uri="{FF2B5EF4-FFF2-40B4-BE49-F238E27FC236}">
                <a16:creationId xmlns:a16="http://schemas.microsoft.com/office/drawing/2014/main" id="{74320002-C5D4-5AFA-67A6-8140FBC8FEF9}"/>
              </a:ext>
            </a:extLst>
          </p:cNvPr>
          <p:cNvSpPr/>
          <p:nvPr/>
        </p:nvSpPr>
        <p:spPr>
          <a:xfrm>
            <a:off x="2602904" y="3388513"/>
            <a:ext cx="1758808" cy="1155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rgbClr val="000000"/>
                </a:solidFill>
                <a:latin typeface="Segoe UI"/>
                <a:cs typeface="Segoe UI"/>
              </a:rPr>
              <a:t>DISEASE SPREAD</a:t>
            </a:r>
            <a:endParaRPr lang="it-I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959AE-1F5F-3DA2-F4A2-4366E0C6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23C682-140F-CA74-C258-4167D44CBD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92AF5BE0-5CD9-E211-0B88-2F64F7B0575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Oval 31">
            <a:extLst>
              <a:ext uri="{FF2B5EF4-FFF2-40B4-BE49-F238E27FC236}">
                <a16:creationId xmlns:a16="http://schemas.microsoft.com/office/drawing/2014/main" id="{A79D4BAA-095E-F526-A2DF-4B7BBBD39446}"/>
              </a:ext>
            </a:extLst>
          </p:cNvPr>
          <p:cNvSpPr/>
          <p:nvPr/>
        </p:nvSpPr>
        <p:spPr>
          <a:xfrm>
            <a:off x="7797127" y="2743930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6" name="Graphic 33" descr="Table outline">
            <a:extLst>
              <a:ext uri="{FF2B5EF4-FFF2-40B4-BE49-F238E27FC236}">
                <a16:creationId xmlns:a16="http://schemas.microsoft.com/office/drawing/2014/main" id="{F4F57DC7-08F6-C6BE-0657-5E1C47940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030" y="130628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35" descr="Man with solid fill">
            <a:extLst>
              <a:ext uri="{FF2B5EF4-FFF2-40B4-BE49-F238E27FC236}">
                <a16:creationId xmlns:a16="http://schemas.microsoft.com/office/drawing/2014/main" id="{6FBA9B1F-4A7E-228B-AEA7-E179AAA71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1940" y="272142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37" descr="Confused person with solid fill">
            <a:extLst>
              <a:ext uri="{FF2B5EF4-FFF2-40B4-BE49-F238E27FC236}">
                <a16:creationId xmlns:a16="http://schemas.microsoft.com/office/drawing/2014/main" id="{21565DE6-EA3A-C1A3-59AB-A52AC8C29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3475" y="3593646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39" descr="Robot with solid fill">
            <a:extLst>
              <a:ext uri="{FF2B5EF4-FFF2-40B4-BE49-F238E27FC236}">
                <a16:creationId xmlns:a16="http://schemas.microsoft.com/office/drawing/2014/main" id="{4D52E8C4-93E6-D652-83C8-96BD927582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5181" y="139531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CB957A18-50EF-F459-173E-0F185CDFB62D}"/>
              </a:ext>
            </a:extLst>
          </p:cNvPr>
          <p:cNvSpPr txBox="1"/>
          <p:nvPr/>
        </p:nvSpPr>
        <p:spPr>
          <a:xfrm>
            <a:off x="6327869" y="1829786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11" name="Connettore diritto 5" descr="linea retta">
            <a:extLst>
              <a:ext uri="{FF2B5EF4-FFF2-40B4-BE49-F238E27FC236}">
                <a16:creationId xmlns:a16="http://schemas.microsoft.com/office/drawing/2014/main" id="{83F68821-8D1E-F47A-04AB-33517B979BB5}"/>
              </a:ext>
            </a:extLst>
          </p:cNvPr>
          <p:cNvCxnSpPr/>
          <p:nvPr/>
        </p:nvCxnSpPr>
        <p:spPr>
          <a:xfrm flipH="1" flipV="1">
            <a:off x="7861217" y="2233997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6978DC3A-C9A8-0102-555A-DD7040ACE6CE}"/>
              </a:ext>
            </a:extLst>
          </p:cNvPr>
          <p:cNvGraphicFramePr/>
          <p:nvPr/>
        </p:nvGraphicFramePr>
        <p:xfrm>
          <a:off x="-326569" y="1426028"/>
          <a:ext cx="7619998" cy="5072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Rettangolo arrotondato 9" descr="rettangolo arrotondato&#10;">
            <a:extLst>
              <a:ext uri="{FF2B5EF4-FFF2-40B4-BE49-F238E27FC236}">
                <a16:creationId xmlns:a16="http://schemas.microsoft.com/office/drawing/2014/main" id="{941A26E1-7660-9592-7C81-C11A0F3E4E5F}"/>
              </a:ext>
            </a:extLst>
          </p:cNvPr>
          <p:cNvSpPr/>
          <p:nvPr/>
        </p:nvSpPr>
        <p:spPr>
          <a:xfrm>
            <a:off x="2602904" y="3388513"/>
            <a:ext cx="1758808" cy="1155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rgbClr val="000000"/>
                </a:solidFill>
                <a:latin typeface="Segoe UI"/>
                <a:cs typeface="Segoe UI"/>
              </a:rPr>
              <a:t>DISEASE SPREAD</a:t>
            </a:r>
            <a:endParaRPr lang="it-IT"/>
          </a:p>
        </p:txBody>
      </p:sp>
      <p:pic>
        <p:nvPicPr>
          <p:cNvPr id="32" name="Graphic 47" descr="Lock outline">
            <a:extLst>
              <a:ext uri="{FF2B5EF4-FFF2-40B4-BE49-F238E27FC236}">
                <a16:creationId xmlns:a16="http://schemas.microsoft.com/office/drawing/2014/main" id="{7000461F-5FA4-2F69-AC43-CD5D6D1F59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71318" y="260168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3201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892FC-1F1F-0ABC-86DB-39B1030FA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0F8F4C-58F6-6E48-CFD0-A749B7BFD4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6109917-E301-77D5-0E0F-A77B6C952A3C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Oval 31">
            <a:extLst>
              <a:ext uri="{FF2B5EF4-FFF2-40B4-BE49-F238E27FC236}">
                <a16:creationId xmlns:a16="http://schemas.microsoft.com/office/drawing/2014/main" id="{55671251-7B06-9A23-0769-B1CB626DBBF7}"/>
              </a:ext>
            </a:extLst>
          </p:cNvPr>
          <p:cNvSpPr/>
          <p:nvPr/>
        </p:nvSpPr>
        <p:spPr>
          <a:xfrm>
            <a:off x="7797127" y="2743930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6" name="Graphic 33" descr="Table outline">
            <a:extLst>
              <a:ext uri="{FF2B5EF4-FFF2-40B4-BE49-F238E27FC236}">
                <a16:creationId xmlns:a16="http://schemas.microsoft.com/office/drawing/2014/main" id="{4C70D172-A678-199D-C287-BCD5A1B56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030" y="130628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37" descr="Confused person with solid fill">
            <a:extLst>
              <a:ext uri="{FF2B5EF4-FFF2-40B4-BE49-F238E27FC236}">
                <a16:creationId xmlns:a16="http://schemas.microsoft.com/office/drawing/2014/main" id="{F45D3888-1BE3-B50F-277E-3E1DF4D1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3475" y="3593646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39" descr="Robot with solid fill">
            <a:extLst>
              <a:ext uri="{FF2B5EF4-FFF2-40B4-BE49-F238E27FC236}">
                <a16:creationId xmlns:a16="http://schemas.microsoft.com/office/drawing/2014/main" id="{7B415499-4E49-B356-FEB0-85EA2A148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5181" y="139531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2778488A-464B-BD65-EBCB-280F5EDDA5F4}"/>
              </a:ext>
            </a:extLst>
          </p:cNvPr>
          <p:cNvSpPr txBox="1"/>
          <p:nvPr/>
        </p:nvSpPr>
        <p:spPr>
          <a:xfrm>
            <a:off x="6327869" y="1829786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11" name="Connettore diritto 5" descr="linea retta">
            <a:extLst>
              <a:ext uri="{FF2B5EF4-FFF2-40B4-BE49-F238E27FC236}">
                <a16:creationId xmlns:a16="http://schemas.microsoft.com/office/drawing/2014/main" id="{FFF56A21-39A9-2C51-0E19-D41B8523499A}"/>
              </a:ext>
            </a:extLst>
          </p:cNvPr>
          <p:cNvCxnSpPr/>
          <p:nvPr/>
        </p:nvCxnSpPr>
        <p:spPr>
          <a:xfrm flipH="1" flipV="1">
            <a:off x="7861217" y="2233997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8EC3EBFE-B8D4-9602-D8F8-EE21E2E561C8}"/>
              </a:ext>
            </a:extLst>
          </p:cNvPr>
          <p:cNvGraphicFramePr/>
          <p:nvPr/>
        </p:nvGraphicFramePr>
        <p:xfrm>
          <a:off x="-326569" y="1426028"/>
          <a:ext cx="7619998" cy="5072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4" name="Rettangolo arrotondato 9" descr="rettangolo arrotondato&#10;">
            <a:extLst>
              <a:ext uri="{FF2B5EF4-FFF2-40B4-BE49-F238E27FC236}">
                <a16:creationId xmlns:a16="http://schemas.microsoft.com/office/drawing/2014/main" id="{7D7B9620-D47D-F556-0DDB-242FC7BB4D9F}"/>
              </a:ext>
            </a:extLst>
          </p:cNvPr>
          <p:cNvSpPr/>
          <p:nvPr/>
        </p:nvSpPr>
        <p:spPr>
          <a:xfrm>
            <a:off x="2602904" y="3388513"/>
            <a:ext cx="1758808" cy="1155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rgbClr val="000000"/>
                </a:solidFill>
                <a:latin typeface="Segoe UI"/>
                <a:cs typeface="Segoe UI"/>
              </a:rPr>
              <a:t>DISEASE SPREAD</a:t>
            </a:r>
            <a:endParaRPr lang="it-IT"/>
          </a:p>
        </p:txBody>
      </p:sp>
      <p:pic>
        <p:nvPicPr>
          <p:cNvPr id="33" name="Graphic 2" descr="Crawl with solid fill">
            <a:extLst>
              <a:ext uri="{FF2B5EF4-FFF2-40B4-BE49-F238E27FC236}">
                <a16:creationId xmlns:a16="http://schemas.microsoft.com/office/drawing/2014/main" id="{2670DEAE-97C6-8745-25DC-D1F74945A5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2000000">
            <a:off x="10101939" y="2699655"/>
            <a:ext cx="685800" cy="7184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Graphic 47" descr="Lock outline">
            <a:extLst>
              <a:ext uri="{FF2B5EF4-FFF2-40B4-BE49-F238E27FC236}">
                <a16:creationId xmlns:a16="http://schemas.microsoft.com/office/drawing/2014/main" id="{18707CE5-26B3-B609-C4A4-7D3EDD7C6A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82204" y="260168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599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50FF-EEA2-137E-EB3F-A03D1F644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2333E-294E-1DE4-D99F-5E45F566B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99DA8B7B-CF0D-9E00-CC7A-137A29AE229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Oval 31">
            <a:extLst>
              <a:ext uri="{FF2B5EF4-FFF2-40B4-BE49-F238E27FC236}">
                <a16:creationId xmlns:a16="http://schemas.microsoft.com/office/drawing/2014/main" id="{49E7462A-7492-064B-BD01-4874EE51C45D}"/>
              </a:ext>
            </a:extLst>
          </p:cNvPr>
          <p:cNvSpPr/>
          <p:nvPr/>
        </p:nvSpPr>
        <p:spPr>
          <a:xfrm>
            <a:off x="7884213" y="2515330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6" name="Graphic 33" descr="Table outline">
            <a:extLst>
              <a:ext uri="{FF2B5EF4-FFF2-40B4-BE49-F238E27FC236}">
                <a16:creationId xmlns:a16="http://schemas.microsoft.com/office/drawing/2014/main" id="{085F346A-D4E1-81A2-2974-1081F18F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116" y="107768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37" descr="Confused person with solid fill">
            <a:extLst>
              <a:ext uri="{FF2B5EF4-FFF2-40B4-BE49-F238E27FC236}">
                <a16:creationId xmlns:a16="http://schemas.microsoft.com/office/drawing/2014/main" id="{ABE73592-C6EE-835B-739E-27E08C049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0561" y="3365046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39" descr="Robot with solid fill">
            <a:extLst>
              <a:ext uri="{FF2B5EF4-FFF2-40B4-BE49-F238E27FC236}">
                <a16:creationId xmlns:a16="http://schemas.microsoft.com/office/drawing/2014/main" id="{E0530DD4-133A-B813-C580-5DD7E20B8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2267" y="116671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C2FFDA9C-40EE-DC06-CD01-70AA9B6EE246}"/>
              </a:ext>
            </a:extLst>
          </p:cNvPr>
          <p:cNvSpPr txBox="1"/>
          <p:nvPr/>
        </p:nvSpPr>
        <p:spPr>
          <a:xfrm>
            <a:off x="6414955" y="1601186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11" name="Connettore diritto 5" descr="linea retta">
            <a:extLst>
              <a:ext uri="{FF2B5EF4-FFF2-40B4-BE49-F238E27FC236}">
                <a16:creationId xmlns:a16="http://schemas.microsoft.com/office/drawing/2014/main" id="{B32593F5-3AE6-CD45-77C4-20752B024783}"/>
              </a:ext>
            </a:extLst>
          </p:cNvPr>
          <p:cNvCxnSpPr/>
          <p:nvPr/>
        </p:nvCxnSpPr>
        <p:spPr>
          <a:xfrm flipH="1" flipV="1">
            <a:off x="7948303" y="2005397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0F7DB46A-57FF-4C2C-27A5-704BCB555E40}"/>
              </a:ext>
            </a:extLst>
          </p:cNvPr>
          <p:cNvGraphicFramePr/>
          <p:nvPr/>
        </p:nvGraphicFramePr>
        <p:xfrm>
          <a:off x="-326569" y="1426028"/>
          <a:ext cx="7619998" cy="5072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4" name="Rettangolo arrotondato 9" descr="rettangolo arrotondato&#10;">
            <a:extLst>
              <a:ext uri="{FF2B5EF4-FFF2-40B4-BE49-F238E27FC236}">
                <a16:creationId xmlns:a16="http://schemas.microsoft.com/office/drawing/2014/main" id="{25218C56-0B44-5325-74E5-04310EF96E04}"/>
              </a:ext>
            </a:extLst>
          </p:cNvPr>
          <p:cNvSpPr/>
          <p:nvPr/>
        </p:nvSpPr>
        <p:spPr>
          <a:xfrm>
            <a:off x="2602904" y="3388513"/>
            <a:ext cx="1758808" cy="115580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rgbClr val="000000"/>
                </a:solidFill>
                <a:latin typeface="Segoe UI"/>
                <a:cs typeface="Segoe UI"/>
              </a:rPr>
              <a:t>DISEASE SPREAD</a:t>
            </a:r>
            <a:endParaRPr lang="it-IT"/>
          </a:p>
        </p:txBody>
      </p:sp>
      <p:pic>
        <p:nvPicPr>
          <p:cNvPr id="31" name="Graphic 9" descr="Cough outline">
            <a:extLst>
              <a:ext uri="{FF2B5EF4-FFF2-40B4-BE49-F238E27FC236}">
                <a16:creationId xmlns:a16="http://schemas.microsoft.com/office/drawing/2014/main" id="{8B6917CB-E5D4-6B2E-6A50-B25CA6340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59465" y="5632141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5" name="Ovale 5" descr="forma ovale">
            <a:extLst>
              <a:ext uri="{FF2B5EF4-FFF2-40B4-BE49-F238E27FC236}">
                <a16:creationId xmlns:a16="http://schemas.microsoft.com/office/drawing/2014/main" id="{759E6CB1-4ED1-044D-A3B1-28CAF880307D}"/>
              </a:ext>
            </a:extLst>
          </p:cNvPr>
          <p:cNvSpPr/>
          <p:nvPr/>
        </p:nvSpPr>
        <p:spPr>
          <a:xfrm>
            <a:off x="10278040" y="5416388"/>
            <a:ext cx="1166207" cy="11972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F5F37863-9E06-CFE6-F91C-CECD2691F60C}"/>
              </a:ext>
            </a:extLst>
          </p:cNvPr>
          <p:cNvSpPr txBox="1"/>
          <p:nvPr/>
        </p:nvSpPr>
        <p:spPr>
          <a:xfrm>
            <a:off x="5969755" y="5421903"/>
            <a:ext cx="4582888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buSzPct val="100000"/>
              <a:buFont typeface="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en-US" sz="2400" b="1" i="1">
                <a:solidFill>
                  <a:srgbClr val="000000"/>
                </a:solidFill>
                <a:latin typeface="Segoe UI"/>
                <a:cs typeface="Segoe UI"/>
              </a:rPr>
              <a:t>Per-Thread Newly</a:t>
            </a: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infected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en-US" sz="24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incubation_days</a:t>
            </a: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= -1</a:t>
            </a:r>
          </a:p>
        </p:txBody>
      </p:sp>
      <p:pic>
        <p:nvPicPr>
          <p:cNvPr id="39" name="Graphic 15" descr="Cough outline">
            <a:extLst>
              <a:ext uri="{FF2B5EF4-FFF2-40B4-BE49-F238E27FC236}">
                <a16:creationId xmlns:a16="http://schemas.microsoft.com/office/drawing/2014/main" id="{6BB9723C-5E81-9DF4-D596-EA29B22B8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00240" y="5552524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9" name="Graphic 2" descr="Crawl with solid fill">
            <a:extLst>
              <a:ext uri="{FF2B5EF4-FFF2-40B4-BE49-F238E27FC236}">
                <a16:creationId xmlns:a16="http://schemas.microsoft.com/office/drawing/2014/main" id="{1EDEE883-1A46-58EF-73A7-7740C1CDA3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1820000">
            <a:off x="10189025" y="2471055"/>
            <a:ext cx="685800" cy="71846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23596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3FF69A-D036-6AF9-5BFA-786054B03A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18271B58-0B06-730A-F6B9-71512C483E9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257A732B-A277-3E57-D225-89EF6069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39204816-8468-A59D-692E-06B40DA7D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25AB3534-3CD0-739E-9F11-0D26BB9DCC2A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29310AD9-B166-395C-24D5-D33A9661173C}"/>
              </a:ext>
            </a:extLst>
          </p:cNvPr>
          <p:cNvCxnSpPr/>
          <p:nvPr/>
        </p:nvCxnSpPr>
        <p:spPr>
          <a:xfrm flipH="1" flipV="1">
            <a:off x="8100703" y="2212226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9" name="Graphic 7" descr="Man with solid fill">
            <a:extLst>
              <a:ext uri="{FF2B5EF4-FFF2-40B4-BE49-F238E27FC236}">
                <a16:creationId xmlns:a16="http://schemas.microsoft.com/office/drawing/2014/main" id="{2BC92F0D-1FB7-E795-F41A-1D05B2C2F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6849" y="37146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5" descr="Line arrow: Counter-clockwise curve with solid fill">
            <a:extLst>
              <a:ext uri="{FF2B5EF4-FFF2-40B4-BE49-F238E27FC236}">
                <a16:creationId xmlns:a16="http://schemas.microsoft.com/office/drawing/2014/main" id="{8118E210-55B9-9658-45E5-9DE1578E7F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219983">
            <a:off x="8183941" y="342672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95D7F29-5F01-E8E8-01E7-172F8B353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569265"/>
              </p:ext>
            </p:extLst>
          </p:nvPr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BA5FB99A-1C0D-071F-2F1E-7C5E2998CF39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BF8EF-837C-1899-691F-04C12336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0328A8-973D-7832-E19C-F53A2D62D1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B43EF63F-86FF-A755-AA9A-B1ACEE6CAB33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37FAABBD-BA0E-FDE0-2591-626B6DA37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55B604E7-0AC3-07C0-2DC1-D1094F59A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17B26C1B-30D9-687E-A6F8-6D9359FED76D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C7EED69C-16A7-AD0E-7C33-A53CFFA8B055}"/>
              </a:ext>
            </a:extLst>
          </p:cNvPr>
          <p:cNvCxnSpPr/>
          <p:nvPr/>
        </p:nvCxnSpPr>
        <p:spPr>
          <a:xfrm flipH="1" flipV="1">
            <a:off x="8100703" y="2212226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9" name="Graphic 7" descr="Man with solid fill">
            <a:extLst>
              <a:ext uri="{FF2B5EF4-FFF2-40B4-BE49-F238E27FC236}">
                <a16:creationId xmlns:a16="http://schemas.microsoft.com/office/drawing/2014/main" id="{41B85ED9-C72E-A84E-39D6-C04F3413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6849" y="37146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5" descr="Line arrow: Counter-clockwise curve with solid fill">
            <a:extLst>
              <a:ext uri="{FF2B5EF4-FFF2-40B4-BE49-F238E27FC236}">
                <a16:creationId xmlns:a16="http://schemas.microsoft.com/office/drawing/2014/main" id="{B893EBF6-C4F6-BD55-D5F6-776D8DCB8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219983">
            <a:off x="8183941" y="342672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9C665037-246B-7BE3-4F47-50667A4E1DB1}"/>
              </a:ext>
            </a:extLst>
          </p:cNvPr>
          <p:cNvGraphicFramePr/>
          <p:nvPr/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10D715D5-FAEB-BEF0-D8E4-F44E0B3C7A4C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31" name="Graphic 3" descr="Lock outline">
            <a:extLst>
              <a:ext uri="{FF2B5EF4-FFF2-40B4-BE49-F238E27FC236}">
                <a16:creationId xmlns:a16="http://schemas.microsoft.com/office/drawing/2014/main" id="{FB9D161F-6FA6-5DA6-220F-2422A34192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4882" y="3639079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438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139CA-55EB-1FBE-9EC5-0D490E3B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E493F7-45E1-6360-5D4B-BBED40683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6EBE21DE-3810-E2D4-BDCA-7388C89665A1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28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CDFCF694-22D5-2D55-5FFA-9FA96F37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840146CE-40CC-6718-04C7-28D4B3048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1FEEC17D-76FD-01E3-088E-A1467770D1FC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87A56242-4F10-5027-4150-4DAFCC7B68D5}"/>
              </a:ext>
            </a:extLst>
          </p:cNvPr>
          <p:cNvCxnSpPr/>
          <p:nvPr/>
        </p:nvCxnSpPr>
        <p:spPr>
          <a:xfrm flipH="1" flipV="1">
            <a:off x="8100703" y="2212226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9" name="Graphic 7" descr="Man with solid fill">
            <a:extLst>
              <a:ext uri="{FF2B5EF4-FFF2-40B4-BE49-F238E27FC236}">
                <a16:creationId xmlns:a16="http://schemas.microsoft.com/office/drawing/2014/main" id="{179E3916-42AF-A59B-1644-E3AD0A295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6849" y="37146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5" descr="Line arrow: Counter-clockwise curve with solid fill">
            <a:extLst>
              <a:ext uri="{FF2B5EF4-FFF2-40B4-BE49-F238E27FC236}">
                <a16:creationId xmlns:a16="http://schemas.microsoft.com/office/drawing/2014/main" id="{C5297797-67CB-B6A1-C2A7-311A4C8632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219983">
            <a:off x="8183941" y="342672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2B7BB3-3452-D6C3-9568-B591981022C2}"/>
              </a:ext>
            </a:extLst>
          </p:cNvPr>
          <p:cNvGraphicFramePr/>
          <p:nvPr/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3815A23C-83DC-314C-A7EA-5F89DDC346B7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31" name="Graphic 3" descr="Lock outline">
            <a:extLst>
              <a:ext uri="{FF2B5EF4-FFF2-40B4-BE49-F238E27FC236}">
                <a16:creationId xmlns:a16="http://schemas.microsoft.com/office/drawing/2014/main" id="{E47CD500-C155-6013-3BA3-39C83516A3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4882" y="3639079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Graphic 3" descr="Lock outline">
            <a:extLst>
              <a:ext uri="{FF2B5EF4-FFF2-40B4-BE49-F238E27FC236}">
                <a16:creationId xmlns:a16="http://schemas.microsoft.com/office/drawing/2014/main" id="{114BBE67-D50C-AC26-BD3C-0ABA625C15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93955" y="3617307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1213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283BCB2F-182E-44C2-44C5-5321CBA0F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498" y="412138"/>
            <a:ext cx="9146971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A0361D"/>
                </a:solidFill>
                <a:cs typeface="Segoe UI Semibold"/>
              </a:rPr>
              <a:t>Introduction:</a:t>
            </a:r>
            <a:r>
              <a:rPr lang="it-IT">
                <a:cs typeface="Segoe UI Semibold"/>
              </a:rPr>
              <a:t> The Kermack-McKendrick (SIR) Model</a:t>
            </a:r>
            <a:endParaRPr lang="en-US"/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A848CD4F-65F3-7013-217C-5A067B9D4025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5CB80DFB-326F-79F3-86A5-1E1AC108385E}"/>
                  </a:ext>
                </a:extLst>
              </p:cNvPr>
              <p:cNvSpPr txBox="1"/>
              <p:nvPr/>
            </p:nvSpPr>
            <p:spPr>
              <a:xfrm>
                <a:off x="8110179" y="4068823"/>
                <a:ext cx="3533305" cy="203132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>
                  <a:buSzPct val="100000"/>
                  <a:buFont typeface="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it-IT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: Susceptibility of</a:t>
                </a:r>
                <a:r>
                  <a:rPr lang="en-US" sz="1800" b="1" i="1" u="none" strike="noStrike" kern="1200" cap="none" spc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 person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b="1" i="1" u="none" strike="noStrike" kern="1200" cap="none" spc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 </a:t>
                </a: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 </a:t>
                </a: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ea typeface="Segoe UI"/>
                    <a:cs typeface="Segoe UI"/>
                  </a:rPr>
                  <a:t>β: Contagiousness Factor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ea typeface="Segoe UI"/>
                  <a:cs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ea typeface="Segoe UI"/>
                    <a:cs typeface="Segoe UI"/>
                  </a:rPr>
                  <a:t> ITH: Infection Threshold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ea typeface="Segoe UI"/>
                  <a:cs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ea typeface="Segoe UI"/>
                    <a:cs typeface="Segoe UI"/>
                  </a:rPr>
                  <a:t> </a:t>
                </a:r>
                <a:r>
                  <a:rPr lang="en-US" sz="1800" b="1" i="1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  <a:ea typeface="Segoe UI"/>
                    <a:cs typeface="Segoe UI"/>
                  </a:rPr>
                  <a:t>μ</a:t>
                </a:r>
                <a:r>
                  <a:rPr lang="en-US" sz="1800" b="1" i="1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ea typeface="Segoe UI"/>
                    <a:cs typeface="Segoe UI"/>
                  </a:rPr>
                  <a:t>:  Recovery Probability</a:t>
                </a:r>
                <a:endParaRPr lang="en-US" sz="1800" b="0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</p:txBody>
          </p:sp>
        </mc:Choice>
        <mc:Fallback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5CB80DFB-326F-79F3-86A5-1E1AC108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79" y="4068823"/>
                <a:ext cx="3533305" cy="2031321"/>
              </a:xfrm>
              <a:prstGeom prst="rect">
                <a:avLst/>
              </a:prstGeom>
              <a:blipFill>
                <a:blip r:embed="rId3"/>
                <a:stretch>
                  <a:fillRect l="-1792" t="-2484" b="-3727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8CC5706-8AB1-4935-82FA-82FDBF224840}"/>
              </a:ext>
            </a:extLst>
          </p:cNvPr>
          <p:cNvGrpSpPr/>
          <p:nvPr/>
        </p:nvGrpSpPr>
        <p:grpSpPr>
          <a:xfrm>
            <a:off x="3647020" y="2936412"/>
            <a:ext cx="2352531" cy="3232870"/>
            <a:chOff x="3647020" y="2936412"/>
            <a:chExt cx="2352531" cy="3232870"/>
          </a:xfrm>
        </p:grpSpPr>
        <p:sp>
          <p:nvSpPr>
            <p:cNvPr id="11" name="Casella di testo 50">
              <a:extLst>
                <a:ext uri="{FF2B5EF4-FFF2-40B4-BE49-F238E27FC236}">
                  <a16:creationId xmlns:a16="http://schemas.microsoft.com/office/drawing/2014/main" id="{1AF88C7D-A215-9EB8-906A-3B5786B81D45}"/>
                </a:ext>
              </a:extLst>
            </p:cNvPr>
            <p:cNvSpPr txBox="1"/>
            <p:nvPr/>
          </p:nvSpPr>
          <p:spPr>
            <a:xfrm>
              <a:off x="4374132" y="5799947"/>
              <a:ext cx="162541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Susceptible</a:t>
              </a:r>
              <a:endPara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7450A8D-2FD5-1499-2D6B-2BC9A6AED94D}"/>
                </a:ext>
              </a:extLst>
            </p:cNvPr>
            <p:cNvGrpSpPr/>
            <p:nvPr/>
          </p:nvGrpSpPr>
          <p:grpSpPr>
            <a:xfrm>
              <a:off x="3647020" y="2936412"/>
              <a:ext cx="2023475" cy="2874978"/>
              <a:chOff x="3647020" y="2936412"/>
              <a:chExt cx="2023475" cy="2874978"/>
            </a:xfrm>
          </p:grpSpPr>
          <p:cxnSp>
            <p:nvCxnSpPr>
              <p:cNvPr id="4" name="Straight Arrow Connector 7">
                <a:extLst>
                  <a:ext uri="{FF2B5EF4-FFF2-40B4-BE49-F238E27FC236}">
                    <a16:creationId xmlns:a16="http://schemas.microsoft.com/office/drawing/2014/main" id="{3357154C-B6CD-A1F9-AFDD-751614745141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 flipV="1">
                <a:off x="3712335" y="3577406"/>
                <a:ext cx="1199254" cy="763598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7" name="Straight Arrow Connector 8">
                <a:extLst>
                  <a:ext uri="{FF2B5EF4-FFF2-40B4-BE49-F238E27FC236}">
                    <a16:creationId xmlns:a16="http://schemas.microsoft.com/office/drawing/2014/main" id="{32320A09-9143-0C81-3609-A4FE87B9E242}"/>
                  </a:ext>
                </a:extLst>
              </p:cNvPr>
              <p:cNvCxnSpPr/>
              <p:nvPr/>
            </p:nvCxnSpPr>
            <p:spPr>
              <a:xfrm>
                <a:off x="3647020" y="4318747"/>
                <a:ext cx="1175114" cy="861841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sp>
            <p:nvSpPr>
              <p:cNvPr id="20" name="Ovale 5" descr="forma ovale">
                <a:extLst>
                  <a:ext uri="{FF2B5EF4-FFF2-40B4-BE49-F238E27FC236}">
                    <a16:creationId xmlns:a16="http://schemas.microsoft.com/office/drawing/2014/main" id="{D70E27D0-9F6E-EE47-A463-26E3CF7157FE}"/>
                  </a:ext>
                </a:extLst>
              </p:cNvPr>
              <p:cNvSpPr/>
              <p:nvPr/>
            </p:nvSpPr>
            <p:spPr>
              <a:xfrm>
                <a:off x="4731219" y="5005996"/>
                <a:ext cx="850520" cy="80539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70AD47"/>
              </a:solidFill>
              <a:ln w="12701" cap="flat">
                <a:solidFill>
                  <a:srgbClr val="92D05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92D050"/>
                  </a:solidFill>
                  <a:uFillTx/>
                  <a:latin typeface="Segoe UI"/>
                  <a:cs typeface="Segoe UI"/>
                </a:endParaRPr>
              </a:p>
            </p:txBody>
          </p:sp>
          <p:pic>
            <p:nvPicPr>
              <p:cNvPr id="21" name="Graphic 10" descr="Face with mask outline">
                <a:extLst>
                  <a:ext uri="{FF2B5EF4-FFF2-40B4-BE49-F238E27FC236}">
                    <a16:creationId xmlns:a16="http://schemas.microsoft.com/office/drawing/2014/main" id="{78B86345-149D-F50E-F3E4-24D4124F1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26596" y="5079729"/>
                <a:ext cx="571746" cy="60586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24" name="Rettangolo arrotondato 125" descr="rettangolo arrotondato">
                <a:extLst>
                  <a:ext uri="{FF2B5EF4-FFF2-40B4-BE49-F238E27FC236}">
                    <a16:creationId xmlns:a16="http://schemas.microsoft.com/office/drawing/2014/main" id="{8ECEFFDE-EE38-6A57-1FF7-8FDC6368EA42}"/>
                  </a:ext>
                </a:extLst>
              </p:cNvPr>
              <p:cNvSpPr/>
              <p:nvPr/>
            </p:nvSpPr>
            <p:spPr>
              <a:xfrm>
                <a:off x="4152683" y="2936412"/>
                <a:ext cx="1517812" cy="640994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000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err="1">
                    <a:solidFill>
                      <a:srgbClr val="FFFFFF"/>
                    </a:solidFill>
                    <a:uFillTx/>
                    <a:latin typeface="Segoe UI"/>
                    <a:cs typeface="Segoe UI"/>
                  </a:rPr>
                  <a:t>Incubation</a:t>
                </a:r>
                <a:r>
                  <a:rPr lang="it-IT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  <a:cs typeface="Segoe UI"/>
                  </a:rPr>
                  <a:t> days</a:t>
                </a:r>
              </a:p>
            </p:txBody>
          </p:sp>
          <p:sp>
            <p:nvSpPr>
              <p:cNvPr id="25" name="Casella di testo 50">
                <a:extLst>
                  <a:ext uri="{FF2B5EF4-FFF2-40B4-BE49-F238E27FC236}">
                    <a16:creationId xmlns:a16="http://schemas.microsoft.com/office/drawing/2014/main" id="{BD6A7840-D8C4-F675-5BB2-EE19A02473E3}"/>
                  </a:ext>
                </a:extLst>
              </p:cNvPr>
              <p:cNvSpPr txBox="1"/>
              <p:nvPr/>
            </p:nvSpPr>
            <p:spPr>
              <a:xfrm>
                <a:off x="4173654" y="4468540"/>
                <a:ext cx="67008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No</a:t>
                </a:r>
                <a:endPara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</p:txBody>
          </p:sp>
          <p:sp>
            <p:nvSpPr>
              <p:cNvPr id="26" name="Casella di testo 50">
                <a:extLst>
                  <a:ext uri="{FF2B5EF4-FFF2-40B4-BE49-F238E27FC236}">
                    <a16:creationId xmlns:a16="http://schemas.microsoft.com/office/drawing/2014/main" id="{646C4E9A-9442-337A-F2E8-432CB1721928}"/>
                  </a:ext>
                </a:extLst>
              </p:cNvPr>
              <p:cNvSpPr txBox="1"/>
              <p:nvPr/>
            </p:nvSpPr>
            <p:spPr>
              <a:xfrm>
                <a:off x="3811648" y="3587836"/>
                <a:ext cx="67008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Yes</a:t>
                </a:r>
                <a:endParaRPr lang="it-IT" sz="12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01CC27-5F6C-93CA-F28F-972EAFB51DD4}"/>
              </a:ext>
            </a:extLst>
          </p:cNvPr>
          <p:cNvGrpSpPr/>
          <p:nvPr/>
        </p:nvGrpSpPr>
        <p:grpSpPr>
          <a:xfrm>
            <a:off x="5619225" y="2046875"/>
            <a:ext cx="1880499" cy="2733040"/>
            <a:chOff x="5619225" y="2046875"/>
            <a:chExt cx="1880499" cy="2733040"/>
          </a:xfrm>
        </p:grpSpPr>
        <p:cxnSp>
          <p:nvCxnSpPr>
            <p:cNvPr id="2" name="Straight Arrow Connector 127">
              <a:extLst>
                <a:ext uri="{FF2B5EF4-FFF2-40B4-BE49-F238E27FC236}">
                  <a16:creationId xmlns:a16="http://schemas.microsoft.com/office/drawing/2014/main" id="{18F0AF89-A652-4D3F-9451-11F2862D10E9}"/>
                </a:ext>
              </a:extLst>
            </p:cNvPr>
            <p:cNvCxnSpPr/>
            <p:nvPr/>
          </p:nvCxnSpPr>
          <p:spPr>
            <a:xfrm>
              <a:off x="5677570" y="3400131"/>
              <a:ext cx="723455" cy="39061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sp>
          <p:nvSpPr>
            <p:cNvPr id="18" name="Casella di testo 50">
              <a:extLst>
                <a:ext uri="{FF2B5EF4-FFF2-40B4-BE49-F238E27FC236}">
                  <a16:creationId xmlns:a16="http://schemas.microsoft.com/office/drawing/2014/main" id="{4953F413-B233-9FB0-7A4A-4965B5E4D412}"/>
                </a:ext>
              </a:extLst>
            </p:cNvPr>
            <p:cNvSpPr txBox="1"/>
            <p:nvPr/>
          </p:nvSpPr>
          <p:spPr>
            <a:xfrm>
              <a:off x="5880524" y="3273753"/>
              <a:ext cx="575678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Arial"/>
                </a:rPr>
                <a:t>1-</a:t>
              </a:r>
              <a:r>
                <a:rPr lang="el-GR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μ</a:t>
              </a:r>
              <a:endParaRPr lang="el-GR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Arial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76CC39-90A6-C28D-E7BE-12593D2F7CF6}"/>
                </a:ext>
              </a:extLst>
            </p:cNvPr>
            <p:cNvGrpSpPr/>
            <p:nvPr/>
          </p:nvGrpSpPr>
          <p:grpSpPr>
            <a:xfrm>
              <a:off x="5619225" y="2046875"/>
              <a:ext cx="1880499" cy="2733040"/>
              <a:chOff x="5619225" y="2046875"/>
              <a:chExt cx="1880499" cy="2733040"/>
            </a:xfrm>
          </p:grpSpPr>
          <p:cxnSp>
            <p:nvCxnSpPr>
              <p:cNvPr id="3" name="Straight Arrow Connector 126">
                <a:extLst>
                  <a:ext uri="{FF2B5EF4-FFF2-40B4-BE49-F238E27FC236}">
                    <a16:creationId xmlns:a16="http://schemas.microsoft.com/office/drawing/2014/main" id="{39649A2A-7C79-8B27-D6BB-FC16817BBACF}"/>
                  </a:ext>
                </a:extLst>
              </p:cNvPr>
              <p:cNvCxnSpPr/>
              <p:nvPr/>
            </p:nvCxnSpPr>
            <p:spPr>
              <a:xfrm flipV="1">
                <a:off x="5690599" y="2674858"/>
                <a:ext cx="711960" cy="480897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sp>
            <p:nvSpPr>
              <p:cNvPr id="27" name="Rettangolo arrotondato 125" descr="rettangolo arrotondato">
                <a:extLst>
                  <a:ext uri="{FF2B5EF4-FFF2-40B4-BE49-F238E27FC236}">
                    <a16:creationId xmlns:a16="http://schemas.microsoft.com/office/drawing/2014/main" id="{D3FE96E8-F541-1A60-2CB3-7D8F81FAD9A3}"/>
                  </a:ext>
                </a:extLst>
              </p:cNvPr>
              <p:cNvSpPr/>
              <p:nvPr/>
            </p:nvSpPr>
            <p:spPr>
              <a:xfrm>
                <a:off x="5909026" y="2046875"/>
                <a:ext cx="1517812" cy="640994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A9D18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  <a:cs typeface="Segoe UI"/>
                  </a:rPr>
                  <a:t>Recovery</a:t>
                </a:r>
              </a:p>
            </p:txBody>
          </p:sp>
          <p:sp>
            <p:nvSpPr>
              <p:cNvPr id="28" name="Ovale 5" descr="forma ovale">
                <a:extLst>
                  <a:ext uri="{FF2B5EF4-FFF2-40B4-BE49-F238E27FC236}">
                    <a16:creationId xmlns:a16="http://schemas.microsoft.com/office/drawing/2014/main" id="{22A91724-9A95-D033-EED3-03E05393BA36}"/>
                  </a:ext>
                </a:extLst>
              </p:cNvPr>
              <p:cNvSpPr/>
              <p:nvPr/>
            </p:nvSpPr>
            <p:spPr>
              <a:xfrm>
                <a:off x="6316940" y="3611953"/>
                <a:ext cx="850520" cy="80539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7736A3"/>
              </a:solidFill>
              <a:ln w="12701" cap="flat">
                <a:solidFill>
                  <a:srgbClr val="92D05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92D050"/>
                  </a:solidFill>
                  <a:uFillTx/>
                  <a:latin typeface="Segoe UI"/>
                  <a:cs typeface="Segoe UI"/>
                </a:endParaRPr>
              </a:p>
            </p:txBody>
          </p:sp>
          <p:pic>
            <p:nvPicPr>
              <p:cNvPr id="29" name="Graphic 136" descr="Gravestone outline">
                <a:extLst>
                  <a:ext uri="{FF2B5EF4-FFF2-40B4-BE49-F238E27FC236}">
                    <a16:creationId xmlns:a16="http://schemas.microsoft.com/office/drawing/2014/main" id="{E286E59A-171B-01C0-2223-7BC0CAF3A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7666" y="3688305"/>
                <a:ext cx="573209" cy="63007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0" name="Casella di testo 50">
                <a:extLst>
                  <a:ext uri="{FF2B5EF4-FFF2-40B4-BE49-F238E27FC236}">
                    <a16:creationId xmlns:a16="http://schemas.microsoft.com/office/drawing/2014/main" id="{2C40C836-9BEA-7E44-3B5D-9860506AB58A}"/>
                  </a:ext>
                </a:extLst>
              </p:cNvPr>
              <p:cNvSpPr txBox="1"/>
              <p:nvPr/>
            </p:nvSpPr>
            <p:spPr>
              <a:xfrm>
                <a:off x="5999414" y="4410580"/>
                <a:ext cx="1500310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Decease</a:t>
                </a:r>
                <a:endPara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</p:txBody>
          </p:sp>
          <p:sp>
            <p:nvSpPr>
              <p:cNvPr id="36" name="Casella di testo 50">
                <a:extLst>
                  <a:ext uri="{FF2B5EF4-FFF2-40B4-BE49-F238E27FC236}">
                    <a16:creationId xmlns:a16="http://schemas.microsoft.com/office/drawing/2014/main" id="{DD061F8F-CB02-EDDB-9216-1D40BBBE4437}"/>
                  </a:ext>
                </a:extLst>
              </p:cNvPr>
              <p:cNvSpPr txBox="1"/>
              <p:nvPr/>
            </p:nvSpPr>
            <p:spPr>
              <a:xfrm>
                <a:off x="5619225" y="2685547"/>
                <a:ext cx="49948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l-GR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ea typeface="Arial"/>
                    <a:cs typeface="Arial"/>
                  </a:rPr>
                  <a:t>μ</a:t>
                </a:r>
                <a:endPara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D14960-8306-B22D-2454-3AE7DEA0D147}"/>
              </a:ext>
            </a:extLst>
          </p:cNvPr>
          <p:cNvGrpSpPr/>
          <p:nvPr/>
        </p:nvGrpSpPr>
        <p:grpSpPr>
          <a:xfrm>
            <a:off x="7408744" y="1496552"/>
            <a:ext cx="3359065" cy="1908590"/>
            <a:chOff x="7408744" y="1496552"/>
            <a:chExt cx="3359065" cy="1908590"/>
          </a:xfrm>
        </p:grpSpPr>
        <p:cxnSp>
          <p:nvCxnSpPr>
            <p:cNvPr id="5" name="Straight Arrow Connector 132">
              <a:extLst>
                <a:ext uri="{FF2B5EF4-FFF2-40B4-BE49-F238E27FC236}">
                  <a16:creationId xmlns:a16="http://schemas.microsoft.com/office/drawing/2014/main" id="{4EDEAEC3-280C-7A10-EC17-D3F901111674}"/>
                </a:ext>
              </a:extLst>
            </p:cNvPr>
            <p:cNvCxnSpPr/>
            <p:nvPr/>
          </p:nvCxnSpPr>
          <p:spPr>
            <a:xfrm flipV="1">
              <a:off x="7408744" y="1853013"/>
              <a:ext cx="1013803" cy="442510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cxnSp>
          <p:nvCxnSpPr>
            <p:cNvPr id="6" name="Straight Arrow Connector 133">
              <a:extLst>
                <a:ext uri="{FF2B5EF4-FFF2-40B4-BE49-F238E27FC236}">
                  <a16:creationId xmlns:a16="http://schemas.microsoft.com/office/drawing/2014/main" id="{2639B953-3115-E70F-2A74-115DA9CD95BE}"/>
                </a:ext>
              </a:extLst>
            </p:cNvPr>
            <p:cNvCxnSpPr/>
            <p:nvPr/>
          </p:nvCxnSpPr>
          <p:spPr>
            <a:xfrm>
              <a:off x="7427705" y="2433656"/>
              <a:ext cx="1005239" cy="475708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sp>
          <p:nvSpPr>
            <p:cNvPr id="31" name="Ovale 5" descr="forma ovale">
              <a:extLst>
                <a:ext uri="{FF2B5EF4-FFF2-40B4-BE49-F238E27FC236}">
                  <a16:creationId xmlns:a16="http://schemas.microsoft.com/office/drawing/2014/main" id="{6DEDA326-2AD8-6874-154C-6B7769FBB349}"/>
                </a:ext>
              </a:extLst>
            </p:cNvPr>
            <p:cNvSpPr/>
            <p:nvPr/>
          </p:nvSpPr>
          <p:spPr>
            <a:xfrm>
              <a:off x="8284491" y="1496552"/>
              <a:ext cx="850520" cy="80539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92D050"/>
                </a:solidFill>
                <a:uFillTx/>
                <a:latin typeface="Segoe UI"/>
                <a:cs typeface="Segoe UI"/>
              </a:endParaRPr>
            </a:p>
          </p:txBody>
        </p:sp>
        <p:pic>
          <p:nvPicPr>
            <p:cNvPr id="32" name="Graphic 139" descr="Face with mask outline">
              <a:extLst>
                <a:ext uri="{FF2B5EF4-FFF2-40B4-BE49-F238E27FC236}">
                  <a16:creationId xmlns:a16="http://schemas.microsoft.com/office/drawing/2014/main" id="{590B0B61-504F-B83B-2D0F-96141A43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43249" y="1610916"/>
              <a:ext cx="571746" cy="60586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3" name="Ovale 5" descr="forma ovale">
              <a:extLst>
                <a:ext uri="{FF2B5EF4-FFF2-40B4-BE49-F238E27FC236}">
                  <a16:creationId xmlns:a16="http://schemas.microsoft.com/office/drawing/2014/main" id="{4F8D8028-A980-7919-3744-18CBDEFA405D}"/>
                </a:ext>
              </a:extLst>
            </p:cNvPr>
            <p:cNvSpPr/>
            <p:nvPr/>
          </p:nvSpPr>
          <p:spPr>
            <a:xfrm>
              <a:off x="8295866" y="2599748"/>
              <a:ext cx="850520" cy="80539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70C0"/>
            </a:solidFill>
            <a:ln w="12701" cap="flat">
              <a:solidFill>
                <a:srgbClr val="92D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92D050"/>
                </a:solidFill>
                <a:uFillTx/>
                <a:latin typeface="Segoe UI"/>
                <a:cs typeface="Segoe UI"/>
              </a:endParaRPr>
            </a:p>
          </p:txBody>
        </p:sp>
        <p:pic>
          <p:nvPicPr>
            <p:cNvPr id="34" name="Graphic 154" descr="Immunity outline">
              <a:extLst>
                <a:ext uri="{FF2B5EF4-FFF2-40B4-BE49-F238E27FC236}">
                  <a16:creationId xmlns:a16="http://schemas.microsoft.com/office/drawing/2014/main" id="{E160FA10-EDFD-97FC-3303-633BACF51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47958" y="2687467"/>
              <a:ext cx="595951" cy="60732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5" name="Casella di testo 50">
              <a:extLst>
                <a:ext uri="{FF2B5EF4-FFF2-40B4-BE49-F238E27FC236}">
                  <a16:creationId xmlns:a16="http://schemas.microsoft.com/office/drawing/2014/main" id="{31152F3E-7D63-102D-98A8-00BEFB0A3691}"/>
                </a:ext>
              </a:extLst>
            </p:cNvPr>
            <p:cNvSpPr txBox="1"/>
            <p:nvPr/>
          </p:nvSpPr>
          <p:spPr>
            <a:xfrm>
              <a:off x="9019632" y="2821271"/>
              <a:ext cx="162541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Immune</a:t>
              </a:r>
              <a:endPara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endParaRPr>
            </a:p>
          </p:txBody>
        </p:sp>
        <p:sp>
          <p:nvSpPr>
            <p:cNvPr id="37" name="Casella di testo 50">
              <a:extLst>
                <a:ext uri="{FF2B5EF4-FFF2-40B4-BE49-F238E27FC236}">
                  <a16:creationId xmlns:a16="http://schemas.microsoft.com/office/drawing/2014/main" id="{41224355-94A5-E7F0-6181-B7C92D7BE29C}"/>
                </a:ext>
              </a:extLst>
            </p:cNvPr>
            <p:cNvSpPr txBox="1"/>
            <p:nvPr/>
          </p:nvSpPr>
          <p:spPr>
            <a:xfrm>
              <a:off x="7503630" y="1711208"/>
              <a:ext cx="664238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Arial"/>
                </a:rPr>
                <a:t>50%</a:t>
              </a:r>
            </a:p>
          </p:txBody>
        </p:sp>
        <p:sp>
          <p:nvSpPr>
            <p:cNvPr id="38" name="Casella di testo 50">
              <a:extLst>
                <a:ext uri="{FF2B5EF4-FFF2-40B4-BE49-F238E27FC236}">
                  <a16:creationId xmlns:a16="http://schemas.microsoft.com/office/drawing/2014/main" id="{12C19B51-CC5B-F0B2-21FC-E5E57435952E}"/>
                </a:ext>
              </a:extLst>
            </p:cNvPr>
            <p:cNvSpPr txBox="1"/>
            <p:nvPr/>
          </p:nvSpPr>
          <p:spPr>
            <a:xfrm>
              <a:off x="7410955" y="2751237"/>
              <a:ext cx="69512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Arial"/>
                </a:rPr>
                <a:t>50%</a:t>
              </a:r>
              <a:endPara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endParaRPr>
            </a:p>
          </p:txBody>
        </p:sp>
        <p:sp>
          <p:nvSpPr>
            <p:cNvPr id="40" name="Casella di testo 50">
              <a:extLst>
                <a:ext uri="{FF2B5EF4-FFF2-40B4-BE49-F238E27FC236}">
                  <a16:creationId xmlns:a16="http://schemas.microsoft.com/office/drawing/2014/main" id="{3CCB6836-5B4E-2761-9D05-ACFD9E1C403D}"/>
                </a:ext>
              </a:extLst>
            </p:cNvPr>
            <p:cNvSpPr txBox="1"/>
            <p:nvPr/>
          </p:nvSpPr>
          <p:spPr>
            <a:xfrm>
              <a:off x="9142390" y="1677805"/>
              <a:ext cx="162541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0" u="none" strike="noStrike" kern="1200" cap="none" spc="0" baseline="0" err="1">
                  <a:solidFill>
                    <a:srgbClr val="000000"/>
                  </a:solidFill>
                  <a:uFillTx/>
                  <a:latin typeface="Segoe UI"/>
                </a:rPr>
                <a:t>Susceptible</a:t>
              </a:r>
              <a:endPara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909C5F3-DB23-B1D1-E616-E0FD8C6F192C}"/>
              </a:ext>
            </a:extLst>
          </p:cNvPr>
          <p:cNvGrpSpPr/>
          <p:nvPr/>
        </p:nvGrpSpPr>
        <p:grpSpPr>
          <a:xfrm>
            <a:off x="468383" y="2413833"/>
            <a:ext cx="3868525" cy="3964447"/>
            <a:chOff x="468383" y="2413833"/>
            <a:chExt cx="3868525" cy="3964447"/>
          </a:xfrm>
        </p:grpSpPr>
        <p:sp>
          <p:nvSpPr>
            <p:cNvPr id="39" name="Casella di testo 50">
              <a:extLst>
                <a:ext uri="{FF2B5EF4-FFF2-40B4-BE49-F238E27FC236}">
                  <a16:creationId xmlns:a16="http://schemas.microsoft.com/office/drawing/2014/main" id="{9142C85D-326C-C120-A758-2376B7DC49C7}"/>
                </a:ext>
              </a:extLst>
            </p:cNvPr>
            <p:cNvSpPr txBox="1"/>
            <p:nvPr/>
          </p:nvSpPr>
          <p:spPr>
            <a:xfrm>
              <a:off x="468383" y="2413833"/>
              <a:ext cx="162541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Susceptible</a:t>
              </a:r>
              <a:endPara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1106E3-F015-A236-EB10-2173109507B8}"/>
                </a:ext>
              </a:extLst>
            </p:cNvPr>
            <p:cNvGrpSpPr/>
            <p:nvPr/>
          </p:nvGrpSpPr>
          <p:grpSpPr>
            <a:xfrm>
              <a:off x="1033068" y="2973558"/>
              <a:ext cx="3303840" cy="3404722"/>
              <a:chOff x="1033068" y="2973558"/>
              <a:chExt cx="3303840" cy="3404722"/>
            </a:xfrm>
          </p:grpSpPr>
          <p:cxnSp>
            <p:nvCxnSpPr>
              <p:cNvPr id="16" name="Connettore diritto 7" descr="linea retta">
                <a:extLst>
                  <a:ext uri="{FF2B5EF4-FFF2-40B4-BE49-F238E27FC236}">
                    <a16:creationId xmlns:a16="http://schemas.microsoft.com/office/drawing/2014/main" id="{7AF6FD2C-5694-1EC8-7088-B79DDC767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4671" y="4695830"/>
                <a:ext cx="1019611" cy="617076"/>
              </a:xfrm>
              <a:prstGeom prst="straightConnector1">
                <a:avLst/>
              </a:prstGeom>
              <a:noFill/>
              <a:ln w="19046" cap="flat">
                <a:solidFill>
                  <a:srgbClr val="000000"/>
                </a:solidFill>
                <a:prstDash val="solid"/>
                <a:miter/>
              </a:ln>
            </p:spPr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8EF57F4-1E83-00EC-FB50-2F975F865394}"/>
                  </a:ext>
                </a:extLst>
              </p:cNvPr>
              <p:cNvGrpSpPr/>
              <p:nvPr/>
            </p:nvGrpSpPr>
            <p:grpSpPr>
              <a:xfrm>
                <a:off x="1033068" y="2973558"/>
                <a:ext cx="3303840" cy="3404722"/>
                <a:chOff x="446885" y="2872706"/>
                <a:chExt cx="3303840" cy="3404722"/>
              </a:xfrm>
            </p:grpSpPr>
            <p:sp>
              <p:nvSpPr>
                <p:cNvPr id="9" name="Ovale 5" descr="forma ovale">
                  <a:extLst>
                    <a:ext uri="{FF2B5EF4-FFF2-40B4-BE49-F238E27FC236}">
                      <a16:creationId xmlns:a16="http://schemas.microsoft.com/office/drawing/2014/main" id="{C98F544F-315D-05AA-0CE7-D60E6310E410}"/>
                    </a:ext>
                  </a:extLst>
                </p:cNvPr>
                <p:cNvSpPr/>
                <p:nvPr/>
              </p:nvSpPr>
              <p:spPr>
                <a:xfrm>
                  <a:off x="709985" y="2872706"/>
                  <a:ext cx="850520" cy="80539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70AD47"/>
                </a:solidFill>
                <a:ln w="12701" cap="flat">
                  <a:solidFill>
                    <a:srgbClr val="92D05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it-IT" sz="1800" b="0" i="0" u="none" strike="noStrike" kern="1200" cap="none" spc="0" baseline="0">
                    <a:solidFill>
                      <a:srgbClr val="92D050"/>
                    </a:solidFill>
                    <a:uFillTx/>
                    <a:latin typeface="Segoe UI"/>
                    <a:cs typeface="Segoe UI"/>
                  </a:endParaRPr>
                </a:p>
              </p:txBody>
            </p:sp>
            <p:pic>
              <p:nvPicPr>
                <p:cNvPr id="10" name="Graphic 20" descr="Face with mask outline">
                  <a:extLst>
                    <a:ext uri="{FF2B5EF4-FFF2-40B4-BE49-F238E27FC236}">
                      <a16:creationId xmlns:a16="http://schemas.microsoft.com/office/drawing/2014/main" id="{57FE393B-EA45-393E-2F2E-E811D17820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368" y="2987070"/>
                  <a:ext cx="571746" cy="60586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sp>
              <p:nvSpPr>
                <p:cNvPr id="12" name="Ovale 5" descr="forma ovale">
                  <a:extLst>
                    <a:ext uri="{FF2B5EF4-FFF2-40B4-BE49-F238E27FC236}">
                      <a16:creationId xmlns:a16="http://schemas.microsoft.com/office/drawing/2014/main" id="{760B5718-0980-9391-FFFB-B5934A9259FE}"/>
                    </a:ext>
                  </a:extLst>
                </p:cNvPr>
                <p:cNvSpPr/>
                <p:nvPr/>
              </p:nvSpPr>
              <p:spPr>
                <a:xfrm>
                  <a:off x="623079" y="4755438"/>
                  <a:ext cx="850520" cy="80539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FF0000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it-IT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3" name="Casella di testo 50">
                  <a:extLst>
                    <a:ext uri="{FF2B5EF4-FFF2-40B4-BE49-F238E27FC236}">
                      <a16:creationId xmlns:a16="http://schemas.microsoft.com/office/drawing/2014/main" id="{F5D58A91-045E-E421-C02B-A547FC107E33}"/>
                    </a:ext>
                  </a:extLst>
                </p:cNvPr>
                <p:cNvSpPr txBox="1"/>
                <p:nvPr/>
              </p:nvSpPr>
              <p:spPr>
                <a:xfrm>
                  <a:off x="446885" y="5908093"/>
                  <a:ext cx="1490407" cy="3693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0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</a:rPr>
                    <a:t>Infected</a:t>
                  </a:r>
                  <a:endPara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endParaRPr>
                </a:p>
              </p:txBody>
            </p:sp>
            <p:pic>
              <p:nvPicPr>
                <p:cNvPr id="14" name="Graphic 31" descr="Covid-19 outline">
                  <a:extLst>
                    <a:ext uri="{FF2B5EF4-FFF2-40B4-BE49-F238E27FC236}">
                      <a16:creationId xmlns:a16="http://schemas.microsoft.com/office/drawing/2014/main" id="{1408DE16-E3F6-F3ED-E7A2-1A1E302AA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998" y="4846711"/>
                  <a:ext cx="606183" cy="652168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sp>
              <p:nvSpPr>
                <p:cNvPr id="19" name="Casella di testo 50">
                  <a:extLst>
                    <a:ext uri="{FF2B5EF4-FFF2-40B4-BE49-F238E27FC236}">
                      <a16:creationId xmlns:a16="http://schemas.microsoft.com/office/drawing/2014/main" id="{12448075-191A-7BBF-EBFB-B1238970B0BD}"/>
                    </a:ext>
                  </a:extLst>
                </p:cNvPr>
                <p:cNvSpPr txBox="1"/>
                <p:nvPr/>
              </p:nvSpPr>
              <p:spPr>
                <a:xfrm>
                  <a:off x="1848221" y="5001978"/>
                  <a:ext cx="499481" cy="3693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0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  <a:cs typeface="Segoe UI"/>
                    </a:rPr>
                    <a:t>β</a:t>
                  </a:r>
                  <a:endParaRPr lang="en-US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1" name="Casella di testo 50">
                      <a:extLst>
                        <a:ext uri="{FF2B5EF4-FFF2-40B4-BE49-F238E27FC236}">
                          <a16:creationId xmlns:a16="http://schemas.microsoft.com/office/drawing/2014/main" id="{7D33A39C-DC40-902D-77D4-4BC5B544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02228" y="3216347"/>
                      <a:ext cx="499481" cy="369335"/>
                    </a:xfrm>
                    <a:prstGeom prst="rect">
                      <a:avLst/>
                    </a:prstGeom>
                    <a:noFill/>
                    <a:ln cap="flat">
                      <a:noFill/>
                    </a:ln>
                  </p:spPr>
                  <p:txBody>
                    <a:bodyPr vert="horz" wrap="square" lIns="91440" tIns="45720" rIns="91440" bIns="45720" anchor="t" anchorCtr="1" compatLnSpc="1">
                      <a:spAutoFit/>
                    </a:bodyPr>
                    <a:lstStyle/>
                    <a:p>
                      <a:pPr lvl="0" algn="ctr"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1800" b="1" i="0" u="none" strike="noStrike" kern="1200" cap="none" spc="0" baseline="0">
                        <a:solidFill>
                          <a:srgbClr val="000000"/>
                        </a:solidFill>
                        <a:uFillTx/>
                        <a:latin typeface="Segoe UI"/>
                        <a:cs typeface="Segoe UI"/>
                      </a:endParaRPr>
                    </a:p>
                  </p:txBody>
                </p:sp>
              </mc:Choice>
              <mc:Fallback>
                <p:sp>
                  <p:nvSpPr>
                    <p:cNvPr id="41" name="Casella di testo 50">
                      <a:extLst>
                        <a:ext uri="{FF2B5EF4-FFF2-40B4-BE49-F238E27FC236}">
                          <a16:creationId xmlns:a16="http://schemas.microsoft.com/office/drawing/2014/main" id="{7D33A39C-DC40-902D-77D4-4BC5B544AB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02228" y="3216347"/>
                      <a:ext cx="499481" cy="36933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3333"/>
                      </a:stretch>
                    </a:blipFill>
                    <a:ln cap="flat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Rombo 41">
                      <a:extLst>
                        <a:ext uri="{FF2B5EF4-FFF2-40B4-BE49-F238E27FC236}">
                          <a16:creationId xmlns:a16="http://schemas.microsoft.com/office/drawing/2014/main" id="{9E5C7EE1-27D6-B1D3-750E-A8760ECDBD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247" y="3536145"/>
                      <a:ext cx="2259478" cy="1452369"/>
                    </a:xfrm>
                    <a:prstGeom prst="diamond">
                      <a:avLst/>
                    </a:prstGeom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𝐼𝑇𝐻</m:t>
                            </m:r>
                          </m:oMath>
                        </m:oMathPara>
                      </a14:m>
                      <a:endParaRPr lang="it-IT"/>
                    </a:p>
                  </p:txBody>
                </p:sp>
              </mc:Choice>
              <mc:Fallback>
                <p:sp>
                  <p:nvSpPr>
                    <p:cNvPr id="42" name="Rombo 41">
                      <a:extLst>
                        <a:ext uri="{FF2B5EF4-FFF2-40B4-BE49-F238E27FC236}">
                          <a16:creationId xmlns:a16="http://schemas.microsoft.com/office/drawing/2014/main" id="{9E5C7EE1-27D6-B1D3-750E-A8760ECDBD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91247" y="3536145"/>
                      <a:ext cx="2259478" cy="1452369"/>
                    </a:xfrm>
                    <a:prstGeom prst="diamond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Arrow Connector 8">
                  <a:extLst>
                    <a:ext uri="{FF2B5EF4-FFF2-40B4-BE49-F238E27FC236}">
                      <a16:creationId xmlns:a16="http://schemas.microsoft.com/office/drawing/2014/main" id="{591D81BA-16F2-6EFD-3D0B-6EA95D35D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912" y="3455277"/>
                  <a:ext cx="577716" cy="4435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B2C7-9AF5-401F-A382-9DC524D25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902D5-E9C6-0419-56CA-9E4DFF704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2C0EA748-E307-1879-452A-186449A6143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29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4DA4EA9E-9F09-EEC0-3DF6-2CF4176CD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1617614D-B103-037F-F628-0DDC48D42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85678209-06BB-1386-09C1-A7B309C2FD7C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89DFEA24-C408-60BC-52C3-B3B17F79E3CD}"/>
              </a:ext>
            </a:extLst>
          </p:cNvPr>
          <p:cNvCxnSpPr/>
          <p:nvPr/>
        </p:nvCxnSpPr>
        <p:spPr>
          <a:xfrm flipH="1" flipV="1">
            <a:off x="8100703" y="2212226"/>
            <a:ext cx="1083610" cy="164135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10" name="Graphic 15" descr="Line arrow: Counter-clockwise curve with solid fill">
            <a:extLst>
              <a:ext uri="{FF2B5EF4-FFF2-40B4-BE49-F238E27FC236}">
                <a16:creationId xmlns:a16="http://schemas.microsoft.com/office/drawing/2014/main" id="{91BC9619-2E14-E078-9CF2-23047BCF5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219983">
            <a:off x="8183941" y="342672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8F16B3D-F8A8-9176-EBA2-934FE2A27760}"/>
              </a:ext>
            </a:extLst>
          </p:cNvPr>
          <p:cNvGraphicFramePr/>
          <p:nvPr/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1684959C-8593-954E-E309-A3283175A54B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33" name="Graphic 9" descr="Run with solid fill">
            <a:extLst>
              <a:ext uri="{FF2B5EF4-FFF2-40B4-BE49-F238E27FC236}">
                <a16:creationId xmlns:a16="http://schemas.microsoft.com/office/drawing/2014/main" id="{32753F2E-6639-2104-5A45-5EF0DDDFFD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220001">
            <a:off x="7510011" y="3669467"/>
            <a:ext cx="664028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Graphic 3" descr="Lock outline">
            <a:extLst>
              <a:ext uri="{FF2B5EF4-FFF2-40B4-BE49-F238E27FC236}">
                <a16:creationId xmlns:a16="http://schemas.microsoft.com/office/drawing/2014/main" id="{BBF4D69A-263E-92CE-74DD-67B5155B7A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2314" y="3647852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Graphic 3" descr="Lock outline">
            <a:extLst>
              <a:ext uri="{FF2B5EF4-FFF2-40B4-BE49-F238E27FC236}">
                <a16:creationId xmlns:a16="http://schemas.microsoft.com/office/drawing/2014/main" id="{40CF7075-FEDD-E4CD-0826-208B9AEF38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72184" y="3649964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51044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39D1-741D-4392-0116-793E1C1B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B47D8F-9CB3-355B-EA9E-450A88838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1DC1734-42E1-AEB1-DDE8-38E6EA4813B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0EDC2EB2-B4EB-FBC7-D903-5EF42397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1508573E-619B-D611-A213-C70070009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0C591D10-504B-0311-CB01-A2E425B51147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1B32A8DC-30E7-7E3B-7CF3-998BEEBE103B}"/>
              </a:ext>
            </a:extLst>
          </p:cNvPr>
          <p:cNvCxnSpPr/>
          <p:nvPr/>
        </p:nvCxnSpPr>
        <p:spPr>
          <a:xfrm flipV="1">
            <a:off x="7867142" y="2233997"/>
            <a:ext cx="277103" cy="158692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C359F79A-F23D-1B3C-A0C0-E094D5B9E2DC}"/>
              </a:ext>
            </a:extLst>
          </p:cNvPr>
          <p:cNvGraphicFramePr/>
          <p:nvPr/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A72BA9A3-6F45-A075-C282-6034F31436CA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33" name="Graphic 9" descr="Run with solid fill">
            <a:extLst>
              <a:ext uri="{FF2B5EF4-FFF2-40B4-BE49-F238E27FC236}">
                <a16:creationId xmlns:a16="http://schemas.microsoft.com/office/drawing/2014/main" id="{6B2DFB1C-DC8D-6792-E308-D07ABBB5D6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20001">
            <a:off x="7510011" y="3669467"/>
            <a:ext cx="664028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Graphic 3" descr="Lock outline">
            <a:extLst>
              <a:ext uri="{FF2B5EF4-FFF2-40B4-BE49-F238E27FC236}">
                <a16:creationId xmlns:a16="http://schemas.microsoft.com/office/drawing/2014/main" id="{88087927-9143-D3CD-8025-215094889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2314" y="3647852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33471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EED54-8F00-4A49-23D2-60B331B83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E6050-515F-8296-95BA-1FBCED3A73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BD472FD1-E4C0-4AEB-1461-4B60CA5448B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Graphic 33" descr="Table outline">
            <a:extLst>
              <a:ext uri="{FF2B5EF4-FFF2-40B4-BE49-F238E27FC236}">
                <a16:creationId xmlns:a16="http://schemas.microsoft.com/office/drawing/2014/main" id="{53F5DDD2-81B4-A4F0-81EA-08C4D4D7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4796" y="137550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phic 39" descr="Robot with solid fill">
            <a:extLst>
              <a:ext uri="{FF2B5EF4-FFF2-40B4-BE49-F238E27FC236}">
                <a16:creationId xmlns:a16="http://schemas.microsoft.com/office/drawing/2014/main" id="{65FE0203-D180-8D2F-9450-D666C9C9F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667" y="137354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AA996AE2-B63D-94AE-5EF2-CAF74875652A}"/>
              </a:ext>
            </a:extLst>
          </p:cNvPr>
          <p:cNvSpPr txBox="1"/>
          <p:nvPr/>
        </p:nvSpPr>
        <p:spPr>
          <a:xfrm>
            <a:off x="6567355" y="1808015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7" name="Connettore diritto 5" descr="linea retta">
            <a:extLst>
              <a:ext uri="{FF2B5EF4-FFF2-40B4-BE49-F238E27FC236}">
                <a16:creationId xmlns:a16="http://schemas.microsoft.com/office/drawing/2014/main" id="{25AD1789-6CCB-1350-B78F-07FE1C75AD23}"/>
              </a:ext>
            </a:extLst>
          </p:cNvPr>
          <p:cNvCxnSpPr/>
          <p:nvPr/>
        </p:nvCxnSpPr>
        <p:spPr>
          <a:xfrm flipV="1">
            <a:off x="7867142" y="2233997"/>
            <a:ext cx="277103" cy="1586929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996C1111-B1E6-77B9-6A31-D8EE37380CC8}"/>
              </a:ext>
            </a:extLst>
          </p:cNvPr>
          <p:cNvGraphicFramePr/>
          <p:nvPr/>
        </p:nvGraphicFramePr>
        <p:xfrm>
          <a:off x="-293911" y="1426029"/>
          <a:ext cx="783771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1F2703FA-D0E8-5A71-49C8-15BB9CB9EC25}"/>
              </a:ext>
            </a:extLst>
          </p:cNvPr>
          <p:cNvSpPr/>
          <p:nvPr/>
        </p:nvSpPr>
        <p:spPr>
          <a:xfrm>
            <a:off x="2635562" y="3432057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AGENT MOVEMENT</a:t>
            </a:r>
          </a:p>
        </p:txBody>
      </p:sp>
      <p:pic>
        <p:nvPicPr>
          <p:cNvPr id="40" name="Graphic 7" descr="Man with solid fill">
            <a:extLst>
              <a:ext uri="{FF2B5EF4-FFF2-40B4-BE49-F238E27FC236}">
                <a16:creationId xmlns:a16="http://schemas.microsoft.com/office/drawing/2014/main" id="{AC8DE632-2AED-124B-BC9E-CBF7DC8ADF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17152" y="3714631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02477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99E8-2665-8D6E-4AA6-3117ADD4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D7B2E-7F8B-C8F5-1B4D-F58B1550D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E65E2DB8-24CC-278D-80C7-5B78055D44E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00F58086-3D00-AF4E-99BB-6BB4170C824C}"/>
              </a:ext>
            </a:extLst>
          </p:cNvPr>
          <p:cNvSpPr/>
          <p:nvPr/>
        </p:nvSpPr>
        <p:spPr>
          <a:xfrm>
            <a:off x="436647" y="1472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STATE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UPDATE</a:t>
            </a:r>
          </a:p>
        </p:txBody>
      </p:sp>
      <p:graphicFrame>
        <p:nvGraphicFramePr>
          <p:cNvPr id="1626" name="Diagramma 1625">
            <a:extLst>
              <a:ext uri="{FF2B5EF4-FFF2-40B4-BE49-F238E27FC236}">
                <a16:creationId xmlns:a16="http://schemas.microsoft.com/office/drawing/2014/main" id="{E84E2AB2-03FB-180B-F876-035188B46A77}"/>
              </a:ext>
            </a:extLst>
          </p:cNvPr>
          <p:cNvGraphicFramePr/>
          <p:nvPr/>
        </p:nvGraphicFramePr>
        <p:xfrm>
          <a:off x="1426029" y="2057400"/>
          <a:ext cx="5355771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Graphic 33" descr="Table outline">
            <a:extLst>
              <a:ext uri="{FF2B5EF4-FFF2-40B4-BE49-F238E27FC236}">
                <a16:creationId xmlns:a16="http://schemas.microsoft.com/office/drawing/2014/main" id="{F2FA9220-392B-58F1-248C-36ACE2DA2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60110" y="1462590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39" descr="Robot with solid fill">
            <a:extLst>
              <a:ext uri="{FF2B5EF4-FFF2-40B4-BE49-F238E27FC236}">
                <a16:creationId xmlns:a16="http://schemas.microsoft.com/office/drawing/2014/main" id="{58848F12-16C0-DB3F-8454-775E8CD80F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4409" y="146063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0CE25D4A-3131-25A2-6B26-1041C089AC7E}"/>
              </a:ext>
            </a:extLst>
          </p:cNvPr>
          <p:cNvSpPr txBox="1"/>
          <p:nvPr/>
        </p:nvSpPr>
        <p:spPr>
          <a:xfrm>
            <a:off x="6687097" y="1895101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34" name="Connettore diritto 5" descr="linea retta">
            <a:extLst>
              <a:ext uri="{FF2B5EF4-FFF2-40B4-BE49-F238E27FC236}">
                <a16:creationId xmlns:a16="http://schemas.microsoft.com/office/drawing/2014/main" id="{3609F5FA-B932-F151-5660-48970609A9F6}"/>
              </a:ext>
            </a:extLst>
          </p:cNvPr>
          <p:cNvCxnSpPr/>
          <p:nvPr/>
        </p:nvCxnSpPr>
        <p:spPr>
          <a:xfrm flipV="1">
            <a:off x="8053010" y="2287937"/>
            <a:ext cx="212927" cy="164136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36" name="Graphic 7" descr="Man with solid fill">
            <a:extLst>
              <a:ext uri="{FF2B5EF4-FFF2-40B4-BE49-F238E27FC236}">
                <a16:creationId xmlns:a16="http://schemas.microsoft.com/office/drawing/2014/main" id="{3D06A3F1-C788-77D8-6F89-58DC8DE9C5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0437" y="380171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3364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8A4E-47F8-470A-EBD1-130FC2090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496A7A-05A2-3394-0CB5-D8231466F6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0902C4B5-C066-041C-2610-B90318D2D71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23" name="Rettangolo arrotondato 9" descr="rettangolo arrotondato&#10;">
            <a:extLst>
              <a:ext uri="{FF2B5EF4-FFF2-40B4-BE49-F238E27FC236}">
                <a16:creationId xmlns:a16="http://schemas.microsoft.com/office/drawing/2014/main" id="{052BE1B8-698A-D686-C79D-9CBBCCC3915E}"/>
              </a:ext>
            </a:extLst>
          </p:cNvPr>
          <p:cNvSpPr/>
          <p:nvPr/>
        </p:nvSpPr>
        <p:spPr>
          <a:xfrm>
            <a:off x="436647" y="1472628"/>
            <a:ext cx="1976521" cy="117757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b="1" i="1">
              <a:latin typeface="Segoe UI"/>
              <a:cs typeface="Segoe U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STATE 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latin typeface="Segoe UI"/>
                <a:cs typeface="Segoe UI"/>
              </a:rPr>
              <a:t>UPDATE</a:t>
            </a:r>
          </a:p>
        </p:txBody>
      </p:sp>
      <p:graphicFrame>
        <p:nvGraphicFramePr>
          <p:cNvPr id="1626" name="Diagramma 1625">
            <a:extLst>
              <a:ext uri="{FF2B5EF4-FFF2-40B4-BE49-F238E27FC236}">
                <a16:creationId xmlns:a16="http://schemas.microsoft.com/office/drawing/2014/main" id="{F70901F5-C462-8375-D2A5-61C6D7684EC0}"/>
              </a:ext>
            </a:extLst>
          </p:cNvPr>
          <p:cNvGraphicFramePr/>
          <p:nvPr/>
        </p:nvGraphicFramePr>
        <p:xfrm>
          <a:off x="1426029" y="2057400"/>
          <a:ext cx="5355771" cy="42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Graphic 33" descr="Table outline">
            <a:extLst>
              <a:ext uri="{FF2B5EF4-FFF2-40B4-BE49-F238E27FC236}">
                <a16:creationId xmlns:a16="http://schemas.microsoft.com/office/drawing/2014/main" id="{E5A470AC-0ADE-48FD-D5F9-8AAF592FE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2767" y="1005390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Graphic 39" descr="Robot with solid fill">
            <a:extLst>
              <a:ext uri="{FF2B5EF4-FFF2-40B4-BE49-F238E27FC236}">
                <a16:creationId xmlns:a16="http://schemas.microsoft.com/office/drawing/2014/main" id="{0E584EA9-A404-5DB1-C0CE-185D86CC8B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4409" y="1166719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8A1686CA-6A53-8964-30AE-D3608470F424}"/>
              </a:ext>
            </a:extLst>
          </p:cNvPr>
          <p:cNvSpPr txBox="1"/>
          <p:nvPr/>
        </p:nvSpPr>
        <p:spPr>
          <a:xfrm>
            <a:off x="6687097" y="1437901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34" name="Connettore diritto 5" descr="linea retta">
            <a:extLst>
              <a:ext uri="{FF2B5EF4-FFF2-40B4-BE49-F238E27FC236}">
                <a16:creationId xmlns:a16="http://schemas.microsoft.com/office/drawing/2014/main" id="{470D82AA-5BE0-2D09-BEFD-B05E3BEAF416}"/>
              </a:ext>
            </a:extLst>
          </p:cNvPr>
          <p:cNvCxnSpPr/>
          <p:nvPr/>
        </p:nvCxnSpPr>
        <p:spPr>
          <a:xfrm flipV="1">
            <a:off x="8053010" y="1863394"/>
            <a:ext cx="234698" cy="155428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33" name="Graphic 15" descr="Dancing with solid fill">
            <a:extLst>
              <a:ext uri="{FF2B5EF4-FFF2-40B4-BE49-F238E27FC236}">
                <a16:creationId xmlns:a16="http://schemas.microsoft.com/office/drawing/2014/main" id="{6729E5BC-0B38-3102-60B1-35DB5ED29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4001" y="3312992"/>
            <a:ext cx="664028" cy="7293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7" name="Ovale 5" descr="forma ovale">
            <a:extLst>
              <a:ext uri="{FF2B5EF4-FFF2-40B4-BE49-F238E27FC236}">
                <a16:creationId xmlns:a16="http://schemas.microsoft.com/office/drawing/2014/main" id="{6416CFD9-6D00-6F50-2E4C-6DBA9EEDD596}"/>
              </a:ext>
            </a:extLst>
          </p:cNvPr>
          <p:cNvSpPr/>
          <p:nvPr/>
        </p:nvSpPr>
        <p:spPr>
          <a:xfrm>
            <a:off x="10070883" y="5415899"/>
            <a:ext cx="1166207" cy="11972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92D0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39" name="Graphic 9" descr="Adhesive Bandage outline">
            <a:extLst>
              <a:ext uri="{FF2B5EF4-FFF2-40B4-BE49-F238E27FC236}">
                <a16:creationId xmlns:a16="http://schemas.microsoft.com/office/drawing/2014/main" id="{5485D982-4F94-7B1B-EDE9-880B1EAC61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03978" y="5519382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FEAB328-5B27-17DC-516E-2F48856A8C0B}"/>
              </a:ext>
            </a:extLst>
          </p:cNvPr>
          <p:cNvSpPr txBox="1"/>
          <p:nvPr/>
        </p:nvSpPr>
        <p:spPr>
          <a:xfrm>
            <a:off x="5578522" y="5420435"/>
            <a:ext cx="4823341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Per-thread Newly recovered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Incubation_days = -2</a:t>
            </a:r>
          </a:p>
        </p:txBody>
      </p:sp>
    </p:spTree>
    <p:extLst>
      <p:ext uri="{BB962C8B-B14F-4D97-AF65-F5344CB8AC3E}">
        <p14:creationId xmlns:p14="http://schemas.microsoft.com/office/powerpoint/2010/main" val="1525930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2">
            <a:extLst>
              <a:ext uri="{FF2B5EF4-FFF2-40B4-BE49-F238E27FC236}">
                <a16:creationId xmlns:a16="http://schemas.microsoft.com/office/drawing/2014/main" id="{5AC9222F-51B6-5581-89C8-A22A73FDBA52}"/>
              </a:ext>
            </a:extLst>
          </p:cNvPr>
          <p:cNvSpPr/>
          <p:nvPr/>
        </p:nvSpPr>
        <p:spPr>
          <a:xfrm>
            <a:off x="3714027" y="1447476"/>
            <a:ext cx="1257857" cy="94748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Oval 22">
            <a:extLst>
              <a:ext uri="{FF2B5EF4-FFF2-40B4-BE49-F238E27FC236}">
                <a16:creationId xmlns:a16="http://schemas.microsoft.com/office/drawing/2014/main" id="{A1CA6529-759A-3A42-BED8-B3011977E638}"/>
              </a:ext>
            </a:extLst>
          </p:cNvPr>
          <p:cNvSpPr/>
          <p:nvPr/>
        </p:nvSpPr>
        <p:spPr>
          <a:xfrm>
            <a:off x="6741212" y="2961641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CB85F04-FD60-1DAF-77C0-2D82EE785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OpenMP Version – Daily Simulation</a:t>
            </a:r>
          </a:p>
        </p:txBody>
      </p:sp>
      <p:sp>
        <p:nvSpPr>
          <p:cNvPr id="5" name="TextBox 106">
            <a:extLst>
              <a:ext uri="{FF2B5EF4-FFF2-40B4-BE49-F238E27FC236}">
                <a16:creationId xmlns:a16="http://schemas.microsoft.com/office/drawing/2014/main" id="{61A199B9-C6B2-9A32-A80A-B123E7BF6B1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6" name="Graphic 16" descr="Table outline">
            <a:extLst>
              <a:ext uri="{FF2B5EF4-FFF2-40B4-BE49-F238E27FC236}">
                <a16:creationId xmlns:a16="http://schemas.microsoft.com/office/drawing/2014/main" id="{F712CC4F-5D0E-FB13-99E5-1181E08B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6" y="152400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8" descr="Man with solid fill">
            <a:extLst>
              <a:ext uri="{FF2B5EF4-FFF2-40B4-BE49-F238E27FC236}">
                <a16:creationId xmlns:a16="http://schemas.microsoft.com/office/drawing/2014/main" id="{E56AD6EA-3B4A-5B87-2FF8-BCF976AA7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5856" y="2939146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19" descr="Man with solid fill">
            <a:extLst>
              <a:ext uri="{FF2B5EF4-FFF2-40B4-BE49-F238E27FC236}">
                <a16:creationId xmlns:a16="http://schemas.microsoft.com/office/drawing/2014/main" id="{8F34A6D0-FA67-79C7-C35F-37F743E42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2709" y="293913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20" descr="Man with solid fill">
            <a:extLst>
              <a:ext uri="{FF2B5EF4-FFF2-40B4-BE49-F238E27FC236}">
                <a16:creationId xmlns:a16="http://schemas.microsoft.com/office/drawing/2014/main" id="{14F857C7-5076-6170-5264-605ECDC08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9287" y="4757056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21" descr="Man with solid fill">
            <a:extLst>
              <a:ext uri="{FF2B5EF4-FFF2-40B4-BE49-F238E27FC236}">
                <a16:creationId xmlns:a16="http://schemas.microsoft.com/office/drawing/2014/main" id="{1F08DF3D-723E-EE6B-EE8E-7561B42B0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1596" y="293913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Graphic 2" descr="Confused person with solid fill">
            <a:extLst>
              <a:ext uri="{FF2B5EF4-FFF2-40B4-BE49-F238E27FC236}">
                <a16:creationId xmlns:a16="http://schemas.microsoft.com/office/drawing/2014/main" id="{6B71D593-4642-D514-F03A-C08875341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8446" y="3811365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6ECF302E-DC3B-FF06-25C5-FCAA4288878E}"/>
              </a:ext>
            </a:extLst>
          </p:cNvPr>
          <p:cNvSpPr/>
          <p:nvPr/>
        </p:nvSpPr>
        <p:spPr>
          <a:xfrm>
            <a:off x="2593759" y="2961641"/>
            <a:ext cx="2548112" cy="245030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57150" cap="flat">
            <a:solidFill>
              <a:srgbClr val="D24726"/>
            </a:solidFill>
            <a:custDash>
              <a:ds d="300000" sp="3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13" name="Graphic 3" descr="Table outline">
            <a:extLst>
              <a:ext uri="{FF2B5EF4-FFF2-40B4-BE49-F238E27FC236}">
                <a16:creationId xmlns:a16="http://schemas.microsoft.com/office/drawing/2014/main" id="{EEDBB539-97FF-D274-C05F-5FED3887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028" y="1524003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Graphic 8" descr="Man with solid fill">
            <a:extLst>
              <a:ext uri="{FF2B5EF4-FFF2-40B4-BE49-F238E27FC236}">
                <a16:creationId xmlns:a16="http://schemas.microsoft.com/office/drawing/2014/main" id="{83F30C4A-BDB4-B931-508F-2633CEEBB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4143" y="2939137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phic 9" descr="Confused person with solid fill">
            <a:extLst>
              <a:ext uri="{FF2B5EF4-FFF2-40B4-BE49-F238E27FC236}">
                <a16:creationId xmlns:a16="http://schemas.microsoft.com/office/drawing/2014/main" id="{259ADD25-40B2-1457-B37D-ACDDBD44C0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60993" y="3811356"/>
            <a:ext cx="620484" cy="751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11" descr="Robot with solid fill">
            <a:extLst>
              <a:ext uri="{FF2B5EF4-FFF2-40B4-BE49-F238E27FC236}">
                <a16:creationId xmlns:a16="http://schemas.microsoft.com/office/drawing/2014/main" id="{8A05DF17-3549-848E-0196-33DD4AC46A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57638" y="135177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Casella di testo 142">
            <a:extLst>
              <a:ext uri="{FF2B5EF4-FFF2-40B4-BE49-F238E27FC236}">
                <a16:creationId xmlns:a16="http://schemas.microsoft.com/office/drawing/2014/main" id="{BDA1C0F2-98B4-48FD-CAE9-38BCFB48A341}"/>
              </a:ext>
            </a:extLst>
          </p:cNvPr>
          <p:cNvSpPr txBox="1"/>
          <p:nvPr/>
        </p:nvSpPr>
        <p:spPr>
          <a:xfrm>
            <a:off x="950326" y="1622959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1</a:t>
            </a:r>
          </a:p>
        </p:txBody>
      </p:sp>
      <p:cxnSp>
        <p:nvCxnSpPr>
          <p:cNvPr id="18" name="Connettore diritto 5" descr="linea retta">
            <a:extLst>
              <a:ext uri="{FF2B5EF4-FFF2-40B4-BE49-F238E27FC236}">
                <a16:creationId xmlns:a16="http://schemas.microsoft.com/office/drawing/2014/main" id="{2AA58817-37D3-2D02-DC02-BA1EA64914C1}"/>
              </a:ext>
            </a:extLst>
          </p:cNvPr>
          <p:cNvCxnSpPr/>
          <p:nvPr/>
        </p:nvCxnSpPr>
        <p:spPr>
          <a:xfrm flipH="1" flipV="1">
            <a:off x="2461903" y="2103366"/>
            <a:ext cx="1312209" cy="1946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19" name="Graphic 17" descr="Robot with solid fill">
            <a:extLst>
              <a:ext uri="{FF2B5EF4-FFF2-40B4-BE49-F238E27FC236}">
                <a16:creationId xmlns:a16="http://schemas.microsoft.com/office/drawing/2014/main" id="{E806E771-A19B-E9D7-7BAF-F49159D4E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22067" y="135177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Casella di testo 142">
            <a:extLst>
              <a:ext uri="{FF2B5EF4-FFF2-40B4-BE49-F238E27FC236}">
                <a16:creationId xmlns:a16="http://schemas.microsoft.com/office/drawing/2014/main" id="{A81A9DD0-CBC2-46A3-5138-EBAA9579C286}"/>
              </a:ext>
            </a:extLst>
          </p:cNvPr>
          <p:cNvSpPr txBox="1"/>
          <p:nvPr/>
        </p:nvSpPr>
        <p:spPr>
          <a:xfrm>
            <a:off x="6741523" y="1437903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2</a:t>
            </a:r>
          </a:p>
        </p:txBody>
      </p:sp>
      <p:cxnSp>
        <p:nvCxnSpPr>
          <p:cNvPr id="21" name="Connettore diritto 5" descr="linea retta">
            <a:extLst>
              <a:ext uri="{FF2B5EF4-FFF2-40B4-BE49-F238E27FC236}">
                <a16:creationId xmlns:a16="http://schemas.microsoft.com/office/drawing/2014/main" id="{EF33F977-5621-A84E-CF9A-763980B9538B}"/>
              </a:ext>
            </a:extLst>
          </p:cNvPr>
          <p:cNvCxnSpPr/>
          <p:nvPr/>
        </p:nvCxnSpPr>
        <p:spPr>
          <a:xfrm flipH="1">
            <a:off x="5292684" y="2112199"/>
            <a:ext cx="833229" cy="110183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22" name="Graphic 29" descr="Robot with solid fill">
            <a:extLst>
              <a:ext uri="{FF2B5EF4-FFF2-40B4-BE49-F238E27FC236}">
                <a16:creationId xmlns:a16="http://schemas.microsoft.com/office/drawing/2014/main" id="{CD6C7A6D-D744-85C7-FD7A-102516FE2B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81098" y="583668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Casella di testo 142">
            <a:extLst>
              <a:ext uri="{FF2B5EF4-FFF2-40B4-BE49-F238E27FC236}">
                <a16:creationId xmlns:a16="http://schemas.microsoft.com/office/drawing/2014/main" id="{EB654EDA-F428-86D6-82CA-BE163808EEF4}"/>
              </a:ext>
            </a:extLst>
          </p:cNvPr>
          <p:cNvSpPr txBox="1"/>
          <p:nvPr/>
        </p:nvSpPr>
        <p:spPr>
          <a:xfrm>
            <a:off x="5576751" y="6194959"/>
            <a:ext cx="100844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TID 3</a:t>
            </a:r>
          </a:p>
        </p:txBody>
      </p:sp>
      <p:cxnSp>
        <p:nvCxnSpPr>
          <p:cNvPr id="24" name="Connettore diritto 15" descr="linea retta">
            <a:extLst>
              <a:ext uri="{FF2B5EF4-FFF2-40B4-BE49-F238E27FC236}">
                <a16:creationId xmlns:a16="http://schemas.microsoft.com/office/drawing/2014/main" id="{6C1A98B9-88DF-8FFA-E274-05F33D7EFACB}"/>
              </a:ext>
            </a:extLst>
          </p:cNvPr>
          <p:cNvCxnSpPr/>
          <p:nvPr/>
        </p:nvCxnSpPr>
        <p:spPr>
          <a:xfrm flipH="1">
            <a:off x="5194157" y="5071774"/>
            <a:ext cx="1335820" cy="126321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pic>
        <p:nvPicPr>
          <p:cNvPr id="25" name="Graphic 3" descr="Lock outline">
            <a:extLst>
              <a:ext uri="{FF2B5EF4-FFF2-40B4-BE49-F238E27FC236}">
                <a16:creationId xmlns:a16="http://schemas.microsoft.com/office/drawing/2014/main" id="{DABB57F4-C3D7-B334-8F1B-B2921FB9DD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71824" y="1523189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Graphic 14" descr="Fencing with solid fill">
            <a:extLst>
              <a:ext uri="{FF2B5EF4-FFF2-40B4-BE49-F238E27FC236}">
                <a16:creationId xmlns:a16="http://schemas.microsoft.com/office/drawing/2014/main" id="{00D3450A-EE55-AC27-6F50-1E31E2E72B7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88862" y="1618396"/>
            <a:ext cx="539084" cy="618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Graphic 24" descr="Fencing with solid fill">
            <a:extLst>
              <a:ext uri="{FF2B5EF4-FFF2-40B4-BE49-F238E27FC236}">
                <a16:creationId xmlns:a16="http://schemas.microsoft.com/office/drawing/2014/main" id="{410959EE-93D0-C15B-4CE6-3F4105B93A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72504" y="1652512"/>
            <a:ext cx="539084" cy="6187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Graphic 3" descr="Lock outline">
            <a:extLst>
              <a:ext uri="{FF2B5EF4-FFF2-40B4-BE49-F238E27FC236}">
                <a16:creationId xmlns:a16="http://schemas.microsoft.com/office/drawing/2014/main" id="{10C4A97E-95BB-B409-E2CD-36D69368BD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07906" y="2867274"/>
            <a:ext cx="732434" cy="7892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7EF67-E856-268A-0535-6B74DC746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DE7BD44-62AB-6686-03FC-41C01E5DA2A1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Rettangolo arrotondato 125" descr="rettangolo arrotondato">
            <a:extLst>
              <a:ext uri="{FF2B5EF4-FFF2-40B4-BE49-F238E27FC236}">
                <a16:creationId xmlns:a16="http://schemas.microsoft.com/office/drawing/2014/main" id="{D8139929-2245-3EFD-DA29-93E55D7105F3}"/>
              </a:ext>
            </a:extLst>
          </p:cNvPr>
          <p:cNvSpPr/>
          <p:nvPr/>
        </p:nvSpPr>
        <p:spPr>
          <a:xfrm>
            <a:off x="4649724" y="1607752"/>
            <a:ext cx="2920054" cy="61061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Change of architecture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B7AE6D53-EC52-145A-6F81-5F1207EB161A}"/>
              </a:ext>
            </a:extLst>
          </p:cNvPr>
          <p:cNvGrpSpPr/>
          <p:nvPr/>
        </p:nvGrpSpPr>
        <p:grpSpPr>
          <a:xfrm>
            <a:off x="2028267" y="2185150"/>
            <a:ext cx="8269933" cy="4325470"/>
            <a:chOff x="2028267" y="2185150"/>
            <a:chExt cx="8269933" cy="4325470"/>
          </a:xfrm>
        </p:grpSpPr>
        <p:pic>
          <p:nvPicPr>
            <p:cNvPr id="6" name="Picture 1" descr="Comparing the relative capabilities of the basic elements of CPU and GPU architectures">
              <a:extLst>
                <a:ext uri="{FF2B5EF4-FFF2-40B4-BE49-F238E27FC236}">
                  <a16:creationId xmlns:a16="http://schemas.microsoft.com/office/drawing/2014/main" id="{051B0774-D2F8-5456-8D53-E5DBB4FD0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9604" y="2512332"/>
              <a:ext cx="7320805" cy="360385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36DD46A1-57CB-534B-2CC7-97B1E0A3C88E}"/>
                </a:ext>
              </a:extLst>
            </p:cNvPr>
            <p:cNvSpPr/>
            <p:nvPr/>
          </p:nvSpPr>
          <p:spPr>
            <a:xfrm>
              <a:off x="9704289" y="2185150"/>
              <a:ext cx="593911" cy="3933264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2F9FFB6E-2657-6EB1-CCA9-3CCE6463C71F}"/>
                </a:ext>
              </a:extLst>
            </p:cNvPr>
            <p:cNvSpPr/>
            <p:nvPr/>
          </p:nvSpPr>
          <p:spPr>
            <a:xfrm rot="5400013">
              <a:off x="5925111" y="2176748"/>
              <a:ext cx="437028" cy="8230715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B42FBE-7330-FA36-9912-D55A717BB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F366FD22-3CC7-30AA-FF44-12978DB6032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128">
            <a:extLst>
              <a:ext uri="{FF2B5EF4-FFF2-40B4-BE49-F238E27FC236}">
                <a16:creationId xmlns:a16="http://schemas.microsoft.com/office/drawing/2014/main" id="{67BBC5E2-8BF2-7D1C-17BE-1DB07AAFF666}"/>
              </a:ext>
            </a:extLst>
          </p:cNvPr>
          <p:cNvGrpSpPr/>
          <p:nvPr/>
        </p:nvGrpSpPr>
        <p:grpSpPr>
          <a:xfrm>
            <a:off x="646553" y="1667344"/>
            <a:ext cx="4029487" cy="1169911"/>
            <a:chOff x="646553" y="1667344"/>
            <a:chExt cx="4029487" cy="1169911"/>
          </a:xfrm>
        </p:grpSpPr>
        <p:cxnSp>
          <p:nvCxnSpPr>
            <p:cNvPr id="5" name="Straight Arrow Connector 5">
              <a:extLst>
                <a:ext uri="{FF2B5EF4-FFF2-40B4-BE49-F238E27FC236}">
                  <a16:creationId xmlns:a16="http://schemas.microsoft.com/office/drawing/2014/main" id="{327DF726-068C-3A89-8B1D-957C4C0BF060}"/>
                </a:ext>
              </a:extLst>
            </p:cNvPr>
            <p:cNvCxnSpPr/>
            <p:nvPr/>
          </p:nvCxnSpPr>
          <p:spPr>
            <a:xfrm>
              <a:off x="1940987" y="1836791"/>
              <a:ext cx="0" cy="1000464"/>
            </a:xfrm>
            <a:prstGeom prst="straightConnector1">
              <a:avLst/>
            </a:prstGeom>
            <a:noFill/>
            <a:ln w="76196" cap="flat">
              <a:solidFill>
                <a:srgbClr val="76B900"/>
              </a:solidFill>
              <a:prstDash val="solid"/>
              <a:miter/>
              <a:tailEnd type="arrow"/>
            </a:ln>
          </p:spPr>
        </p:cxnSp>
        <p:sp>
          <p:nvSpPr>
            <p:cNvPr id="6" name="Casella di testo 142">
              <a:extLst>
                <a:ext uri="{FF2B5EF4-FFF2-40B4-BE49-F238E27FC236}">
                  <a16:creationId xmlns:a16="http://schemas.microsoft.com/office/drawing/2014/main" id="{1479EE99-862E-AF2A-0D5A-44E201009E6A}"/>
                </a:ext>
              </a:extLst>
            </p:cNvPr>
            <p:cNvSpPr txBox="1"/>
            <p:nvPr/>
          </p:nvSpPr>
          <p:spPr>
            <a:xfrm>
              <a:off x="646553" y="1667344"/>
              <a:ext cx="100844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Thread</a:t>
              </a:r>
            </a:p>
          </p:txBody>
        </p:sp>
        <p:sp>
          <p:nvSpPr>
            <p:cNvPr id="7" name="Casella di testo 142">
              <a:extLst>
                <a:ext uri="{FF2B5EF4-FFF2-40B4-BE49-F238E27FC236}">
                  <a16:creationId xmlns:a16="http://schemas.microsoft.com/office/drawing/2014/main" id="{58EF72D6-3C5F-5FFE-81CD-63B0D48DD2AB}"/>
                </a:ext>
              </a:extLst>
            </p:cNvPr>
            <p:cNvSpPr txBox="1"/>
            <p:nvPr/>
          </p:nvSpPr>
          <p:spPr>
            <a:xfrm>
              <a:off x="2226984" y="2107499"/>
              <a:ext cx="563855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=</a:t>
              </a:r>
            </a:p>
          </p:txBody>
        </p:sp>
        <p:sp>
          <p:nvSpPr>
            <p:cNvPr id="8" name="Casella di testo 142">
              <a:extLst>
                <a:ext uri="{FF2B5EF4-FFF2-40B4-BE49-F238E27FC236}">
                  <a16:creationId xmlns:a16="http://schemas.microsoft.com/office/drawing/2014/main" id="{2E7B8634-903D-98E6-26BE-CEF6231E4362}"/>
                </a:ext>
              </a:extLst>
            </p:cNvPr>
            <p:cNvSpPr txBox="1"/>
            <p:nvPr/>
          </p:nvSpPr>
          <p:spPr>
            <a:xfrm>
              <a:off x="3667594" y="1667344"/>
              <a:ext cx="100844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Person</a:t>
              </a:r>
            </a:p>
          </p:txBody>
        </p:sp>
        <p:pic>
          <p:nvPicPr>
            <p:cNvPr id="9" name="Graphic 28" descr="Man with solid fill">
              <a:extLst>
                <a:ext uri="{FF2B5EF4-FFF2-40B4-BE49-F238E27FC236}">
                  <a16:creationId xmlns:a16="http://schemas.microsoft.com/office/drawing/2014/main" id="{B9E876DE-2C17-FEEB-7F2B-5796606E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4371" y="1869061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oup 145">
            <a:extLst>
              <a:ext uri="{FF2B5EF4-FFF2-40B4-BE49-F238E27FC236}">
                <a16:creationId xmlns:a16="http://schemas.microsoft.com/office/drawing/2014/main" id="{1AF67114-F3BF-68A5-63F5-0210DD3895B9}"/>
              </a:ext>
            </a:extLst>
          </p:cNvPr>
          <p:cNvGrpSpPr/>
          <p:nvPr/>
        </p:nvGrpSpPr>
        <p:grpSpPr>
          <a:xfrm>
            <a:off x="3674699" y="3563773"/>
            <a:ext cx="4237210" cy="2882097"/>
            <a:chOff x="3674699" y="3563773"/>
            <a:chExt cx="4237210" cy="2882097"/>
          </a:xfrm>
        </p:grpSpPr>
        <p:grpSp>
          <p:nvGrpSpPr>
            <p:cNvPr id="11" name="Group 131">
              <a:extLst>
                <a:ext uri="{FF2B5EF4-FFF2-40B4-BE49-F238E27FC236}">
                  <a16:creationId xmlns:a16="http://schemas.microsoft.com/office/drawing/2014/main" id="{325978A1-4F26-6C5C-2FDF-E054F9E4AB9A}"/>
                </a:ext>
              </a:extLst>
            </p:cNvPr>
            <p:cNvGrpSpPr/>
            <p:nvPr/>
          </p:nvGrpSpPr>
          <p:grpSpPr>
            <a:xfrm>
              <a:off x="3674699" y="3563773"/>
              <a:ext cx="4237210" cy="2334490"/>
              <a:chOff x="3674699" y="3563773"/>
              <a:chExt cx="4237210" cy="2334490"/>
            </a:xfrm>
          </p:grpSpPr>
          <p:grpSp>
            <p:nvGrpSpPr>
              <p:cNvPr id="12" name="Group 23">
                <a:extLst>
                  <a:ext uri="{FF2B5EF4-FFF2-40B4-BE49-F238E27FC236}">
                    <a16:creationId xmlns:a16="http://schemas.microsoft.com/office/drawing/2014/main" id="{45DBA94C-9E65-FA93-243F-8E39C1301E58}"/>
                  </a:ext>
                </a:extLst>
              </p:cNvPr>
              <p:cNvGrpSpPr/>
              <p:nvPr/>
            </p:nvGrpSpPr>
            <p:grpSpPr>
              <a:xfrm>
                <a:off x="3779187" y="3673784"/>
                <a:ext cx="4030172" cy="2107445"/>
                <a:chOff x="3779187" y="3673784"/>
                <a:chExt cx="4030172" cy="2107445"/>
              </a:xfrm>
            </p:grpSpPr>
            <p:sp>
              <p:nvSpPr>
                <p:cNvPr id="13" name="Rectangle 17">
                  <a:extLst>
                    <a:ext uri="{FF2B5EF4-FFF2-40B4-BE49-F238E27FC236}">
                      <a16:creationId xmlns:a16="http://schemas.microsoft.com/office/drawing/2014/main" id="{C81759FC-1287-A595-FAD2-A13757078F35}"/>
                    </a:ext>
                  </a:extLst>
                </p:cNvPr>
                <p:cNvSpPr/>
                <p:nvPr/>
              </p:nvSpPr>
              <p:spPr>
                <a:xfrm>
                  <a:off x="3779187" y="3673784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5D30127E-C085-2CFE-91B5-15EC54766CBE}"/>
                    </a:ext>
                  </a:extLst>
                </p:cNvPr>
                <p:cNvSpPr/>
                <p:nvPr/>
              </p:nvSpPr>
              <p:spPr>
                <a:xfrm>
                  <a:off x="5181785" y="3673784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5" name="Rectangle 19">
                  <a:extLst>
                    <a:ext uri="{FF2B5EF4-FFF2-40B4-BE49-F238E27FC236}">
                      <a16:creationId xmlns:a16="http://schemas.microsoft.com/office/drawing/2014/main" id="{96183EAF-CC98-3EFD-209F-1CB7FDA91507}"/>
                    </a:ext>
                  </a:extLst>
                </p:cNvPr>
                <p:cNvSpPr/>
                <p:nvPr/>
              </p:nvSpPr>
              <p:spPr>
                <a:xfrm>
                  <a:off x="6558799" y="3673784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6" name="Rectangle 20">
                  <a:extLst>
                    <a:ext uri="{FF2B5EF4-FFF2-40B4-BE49-F238E27FC236}">
                      <a16:creationId xmlns:a16="http://schemas.microsoft.com/office/drawing/2014/main" id="{B2AC0E8B-03B2-2A5C-67F6-D13408FD27A9}"/>
                    </a:ext>
                  </a:extLst>
                </p:cNvPr>
                <p:cNvSpPr/>
                <p:nvPr/>
              </p:nvSpPr>
              <p:spPr>
                <a:xfrm>
                  <a:off x="3779187" y="4779065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7" name="Rectangle 21">
                  <a:extLst>
                    <a:ext uri="{FF2B5EF4-FFF2-40B4-BE49-F238E27FC236}">
                      <a16:creationId xmlns:a16="http://schemas.microsoft.com/office/drawing/2014/main" id="{D981D893-81B1-178F-C123-F4B45795EC52}"/>
                    </a:ext>
                  </a:extLst>
                </p:cNvPr>
                <p:cNvSpPr/>
                <p:nvPr/>
              </p:nvSpPr>
              <p:spPr>
                <a:xfrm>
                  <a:off x="5181785" y="4779065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18" name="Rectangle 22">
                  <a:extLst>
                    <a:ext uri="{FF2B5EF4-FFF2-40B4-BE49-F238E27FC236}">
                      <a16:creationId xmlns:a16="http://schemas.microsoft.com/office/drawing/2014/main" id="{DA528701-CA5F-AE18-E507-4AAC03D5842E}"/>
                    </a:ext>
                  </a:extLst>
                </p:cNvPr>
                <p:cNvSpPr/>
                <p:nvPr/>
              </p:nvSpPr>
              <p:spPr>
                <a:xfrm>
                  <a:off x="6558799" y="4779065"/>
                  <a:ext cx="1250560" cy="1002164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</p:grpSp>
          <p:grpSp>
            <p:nvGrpSpPr>
              <p:cNvPr id="19" name="Group 42">
                <a:extLst>
                  <a:ext uri="{FF2B5EF4-FFF2-40B4-BE49-F238E27FC236}">
                    <a16:creationId xmlns:a16="http://schemas.microsoft.com/office/drawing/2014/main" id="{D5CD5182-5DB2-6C1C-4730-AF6C8D12A880}"/>
                  </a:ext>
                </a:extLst>
              </p:cNvPr>
              <p:cNvGrpSpPr/>
              <p:nvPr/>
            </p:nvGrpSpPr>
            <p:grpSpPr>
              <a:xfrm>
                <a:off x="6633139" y="3812444"/>
                <a:ext cx="1084094" cy="781381"/>
                <a:chOff x="6633139" y="3812444"/>
                <a:chExt cx="1084094" cy="781381"/>
              </a:xfrm>
            </p:grpSpPr>
            <p:pic>
              <p:nvPicPr>
                <p:cNvPr id="20" name="Graphic 30" descr="Man with solid fill">
                  <a:extLst>
                    <a:ext uri="{FF2B5EF4-FFF2-40B4-BE49-F238E27FC236}">
                      <a16:creationId xmlns:a16="http://schemas.microsoft.com/office/drawing/2014/main" id="{56B70A7C-25EE-2DA3-3CA8-87D997468B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5080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1" name="Graphic 31" descr="Man with solid fill">
                  <a:extLst>
                    <a:ext uri="{FF2B5EF4-FFF2-40B4-BE49-F238E27FC236}">
                      <a16:creationId xmlns:a16="http://schemas.microsoft.com/office/drawing/2014/main" id="{CE55744C-4DC0-99FE-A0A2-99AFA4AFB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8119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2" name="Graphic 32" descr="Man with solid fill">
                  <a:extLst>
                    <a:ext uri="{FF2B5EF4-FFF2-40B4-BE49-F238E27FC236}">
                      <a16:creationId xmlns:a16="http://schemas.microsoft.com/office/drawing/2014/main" id="{3E1BF974-3342-3636-2425-E5B6CD401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1157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3" name="Graphic 33" descr="Man with solid fill">
                  <a:extLst>
                    <a:ext uri="{FF2B5EF4-FFF2-40B4-BE49-F238E27FC236}">
                      <a16:creationId xmlns:a16="http://schemas.microsoft.com/office/drawing/2014/main" id="{EAEDE441-6A14-363F-57F8-100D9B12E3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139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4" name="Graphic 34" descr="Man with solid fill">
                  <a:extLst>
                    <a:ext uri="{FF2B5EF4-FFF2-40B4-BE49-F238E27FC236}">
                      <a16:creationId xmlns:a16="http://schemas.microsoft.com/office/drawing/2014/main" id="{8A04177E-B18E-448C-F891-9DAEB6CB7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6178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5" name="Graphic 35" descr="Man with solid fill">
                  <a:extLst>
                    <a:ext uri="{FF2B5EF4-FFF2-40B4-BE49-F238E27FC236}">
                      <a16:creationId xmlns:a16="http://schemas.microsoft.com/office/drawing/2014/main" id="{A2B0DF4F-4E09-CAED-E59A-3C924A54A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9216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grpSp>
            <p:nvGrpSpPr>
              <p:cNvPr id="26" name="Group 43">
                <a:extLst>
                  <a:ext uri="{FF2B5EF4-FFF2-40B4-BE49-F238E27FC236}">
                    <a16:creationId xmlns:a16="http://schemas.microsoft.com/office/drawing/2014/main" id="{2453BE02-D99E-A813-0E7B-318960A83605}"/>
                  </a:ext>
                </a:extLst>
              </p:cNvPr>
              <p:cNvGrpSpPr/>
              <p:nvPr/>
            </p:nvGrpSpPr>
            <p:grpSpPr>
              <a:xfrm>
                <a:off x="5256583" y="3812444"/>
                <a:ext cx="1084094" cy="781381"/>
                <a:chOff x="5256583" y="3812444"/>
                <a:chExt cx="1084094" cy="781381"/>
              </a:xfrm>
            </p:grpSpPr>
            <p:pic>
              <p:nvPicPr>
                <p:cNvPr id="27" name="Graphic 44" descr="Man with solid fill">
                  <a:extLst>
                    <a:ext uri="{FF2B5EF4-FFF2-40B4-BE49-F238E27FC236}">
                      <a16:creationId xmlns:a16="http://schemas.microsoft.com/office/drawing/2014/main" id="{953E9900-8D0D-3175-B150-2435DB832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8524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8" name="Graphic 45" descr="Man with solid fill">
                  <a:extLst>
                    <a:ext uri="{FF2B5EF4-FFF2-40B4-BE49-F238E27FC236}">
                      <a16:creationId xmlns:a16="http://schemas.microsoft.com/office/drawing/2014/main" id="{FEC0C3E8-5275-8281-B10C-80E8457E08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1563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29" name="Graphic 46" descr="Man with solid fill">
                  <a:extLst>
                    <a:ext uri="{FF2B5EF4-FFF2-40B4-BE49-F238E27FC236}">
                      <a16:creationId xmlns:a16="http://schemas.microsoft.com/office/drawing/2014/main" id="{02BF6A52-7C98-6CD7-82E5-FA8A3D65C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601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0" name="Graphic 47" descr="Man with solid fill">
                  <a:extLst>
                    <a:ext uri="{FF2B5EF4-FFF2-40B4-BE49-F238E27FC236}">
                      <a16:creationId xmlns:a16="http://schemas.microsoft.com/office/drawing/2014/main" id="{6CA89BB4-B917-6CD7-C856-3EF7EAD0C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6583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1" name="Graphic 48" descr="Man with solid fill">
                  <a:extLst>
                    <a:ext uri="{FF2B5EF4-FFF2-40B4-BE49-F238E27FC236}">
                      <a16:creationId xmlns:a16="http://schemas.microsoft.com/office/drawing/2014/main" id="{13618AE6-9A5F-A60E-589A-B0E500770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9622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2" name="Graphic 49" descr="Man with solid fill">
                  <a:extLst>
                    <a:ext uri="{FF2B5EF4-FFF2-40B4-BE49-F238E27FC236}">
                      <a16:creationId xmlns:a16="http://schemas.microsoft.com/office/drawing/2014/main" id="{BFD2AA45-A251-5F57-2E01-713B3F725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2660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grpSp>
            <p:nvGrpSpPr>
              <p:cNvPr id="33" name="Group 50">
                <a:extLst>
                  <a:ext uri="{FF2B5EF4-FFF2-40B4-BE49-F238E27FC236}">
                    <a16:creationId xmlns:a16="http://schemas.microsoft.com/office/drawing/2014/main" id="{8404AA4F-6CB3-2D3D-0272-08F9B32C2571}"/>
                  </a:ext>
                </a:extLst>
              </p:cNvPr>
              <p:cNvGrpSpPr/>
              <p:nvPr/>
            </p:nvGrpSpPr>
            <p:grpSpPr>
              <a:xfrm>
                <a:off x="3863815" y="3812444"/>
                <a:ext cx="1084103" cy="781381"/>
                <a:chOff x="3863815" y="3812444"/>
                <a:chExt cx="1084103" cy="781381"/>
              </a:xfrm>
            </p:grpSpPr>
            <p:pic>
              <p:nvPicPr>
                <p:cNvPr id="34" name="Graphic 51" descr="Man with solid fill">
                  <a:extLst>
                    <a:ext uri="{FF2B5EF4-FFF2-40B4-BE49-F238E27FC236}">
                      <a16:creationId xmlns:a16="http://schemas.microsoft.com/office/drawing/2014/main" id="{62C5D21A-846B-FA72-DAAC-8AE194B37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756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5" name="Graphic 52" descr="Man with solid fill">
                  <a:extLst>
                    <a:ext uri="{FF2B5EF4-FFF2-40B4-BE49-F238E27FC236}">
                      <a16:creationId xmlns:a16="http://schemas.microsoft.com/office/drawing/2014/main" id="{37F3E321-C880-0769-F510-7684747BD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8803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6" name="Graphic 53" descr="Man with solid fill">
                  <a:extLst>
                    <a:ext uri="{FF2B5EF4-FFF2-40B4-BE49-F238E27FC236}">
                      <a16:creationId xmlns:a16="http://schemas.microsoft.com/office/drawing/2014/main" id="{05C5FEB9-D048-EC16-8DA9-87213A9E1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1842" y="3812444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7" name="Graphic 54" descr="Man with solid fill">
                  <a:extLst>
                    <a:ext uri="{FF2B5EF4-FFF2-40B4-BE49-F238E27FC236}">
                      <a16:creationId xmlns:a16="http://schemas.microsoft.com/office/drawing/2014/main" id="{7F332B89-504C-F228-38C8-57C7035EA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3815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8" name="Graphic 55" descr="Man with solid fill">
                  <a:extLst>
                    <a:ext uri="{FF2B5EF4-FFF2-40B4-BE49-F238E27FC236}">
                      <a16:creationId xmlns:a16="http://schemas.microsoft.com/office/drawing/2014/main" id="{614DC25F-0C9C-075B-4E46-A10773309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6863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39" name="Graphic 56" descr="Man with solid fill">
                  <a:extLst>
                    <a:ext uri="{FF2B5EF4-FFF2-40B4-BE49-F238E27FC236}">
                      <a16:creationId xmlns:a16="http://schemas.microsoft.com/office/drawing/2014/main" id="{C7B8D758-BD26-CA99-FE02-EFC8D3B0E3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9901" y="410774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grpSp>
            <p:nvGrpSpPr>
              <p:cNvPr id="40" name="Group 57">
                <a:extLst>
                  <a:ext uri="{FF2B5EF4-FFF2-40B4-BE49-F238E27FC236}">
                    <a16:creationId xmlns:a16="http://schemas.microsoft.com/office/drawing/2014/main" id="{E7D49F74-FFF2-CBE7-B9A5-E294D6D05EEF}"/>
                  </a:ext>
                </a:extLst>
              </p:cNvPr>
              <p:cNvGrpSpPr/>
              <p:nvPr/>
            </p:nvGrpSpPr>
            <p:grpSpPr>
              <a:xfrm>
                <a:off x="3863815" y="4863903"/>
                <a:ext cx="1084103" cy="781382"/>
                <a:chOff x="3863815" y="4863903"/>
                <a:chExt cx="1084103" cy="781382"/>
              </a:xfrm>
            </p:grpSpPr>
            <p:pic>
              <p:nvPicPr>
                <p:cNvPr id="41" name="Graphic 58" descr="Man with solid fill">
                  <a:extLst>
                    <a:ext uri="{FF2B5EF4-FFF2-40B4-BE49-F238E27FC236}">
                      <a16:creationId xmlns:a16="http://schemas.microsoft.com/office/drawing/2014/main" id="{5B86FC7D-FEDF-1E1D-03F2-99EADACA7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756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2" name="Graphic 59" descr="Man with solid fill">
                  <a:extLst>
                    <a:ext uri="{FF2B5EF4-FFF2-40B4-BE49-F238E27FC236}">
                      <a16:creationId xmlns:a16="http://schemas.microsoft.com/office/drawing/2014/main" id="{5B4EC1DD-3079-BB6A-E0E9-7D3E5539D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8803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3" name="Graphic 60" descr="Man with solid fill">
                  <a:extLst>
                    <a:ext uri="{FF2B5EF4-FFF2-40B4-BE49-F238E27FC236}">
                      <a16:creationId xmlns:a16="http://schemas.microsoft.com/office/drawing/2014/main" id="{26446D15-0321-4B61-F1E7-F345464A07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1842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4" name="Graphic 61" descr="Man with solid fill">
                  <a:extLst>
                    <a:ext uri="{FF2B5EF4-FFF2-40B4-BE49-F238E27FC236}">
                      <a16:creationId xmlns:a16="http://schemas.microsoft.com/office/drawing/2014/main" id="{91663FD6-8B4F-B4C1-84C9-AD2A000F0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3815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5" name="Graphic 62" descr="Man with solid fill">
                  <a:extLst>
                    <a:ext uri="{FF2B5EF4-FFF2-40B4-BE49-F238E27FC236}">
                      <a16:creationId xmlns:a16="http://schemas.microsoft.com/office/drawing/2014/main" id="{8813A0CE-012A-0A5D-A8BA-411B4DAEC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6863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6" name="Graphic 63" descr="Man with solid fill">
                  <a:extLst>
                    <a:ext uri="{FF2B5EF4-FFF2-40B4-BE49-F238E27FC236}">
                      <a16:creationId xmlns:a16="http://schemas.microsoft.com/office/drawing/2014/main" id="{7B3DCD11-3A01-03E2-CDFE-6A4CBB8EF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49901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grpSp>
            <p:nvGrpSpPr>
              <p:cNvPr id="47" name="Group 64">
                <a:extLst>
                  <a:ext uri="{FF2B5EF4-FFF2-40B4-BE49-F238E27FC236}">
                    <a16:creationId xmlns:a16="http://schemas.microsoft.com/office/drawing/2014/main" id="{14043FEA-F0C3-4F6A-1778-7DED031665F0}"/>
                  </a:ext>
                </a:extLst>
              </p:cNvPr>
              <p:cNvGrpSpPr/>
              <p:nvPr/>
            </p:nvGrpSpPr>
            <p:grpSpPr>
              <a:xfrm>
                <a:off x="5256583" y="4863903"/>
                <a:ext cx="1084094" cy="781382"/>
                <a:chOff x="5256583" y="4863903"/>
                <a:chExt cx="1084094" cy="781382"/>
              </a:xfrm>
            </p:grpSpPr>
            <p:pic>
              <p:nvPicPr>
                <p:cNvPr id="48" name="Graphic 65" descr="Man with solid fill">
                  <a:extLst>
                    <a:ext uri="{FF2B5EF4-FFF2-40B4-BE49-F238E27FC236}">
                      <a16:creationId xmlns:a16="http://schemas.microsoft.com/office/drawing/2014/main" id="{FBFA4572-EFDE-34CF-0F11-668833E36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8524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49" name="Graphic 66" descr="Man with solid fill">
                  <a:extLst>
                    <a:ext uri="{FF2B5EF4-FFF2-40B4-BE49-F238E27FC236}">
                      <a16:creationId xmlns:a16="http://schemas.microsoft.com/office/drawing/2014/main" id="{36BA96DD-214D-8403-7224-0E77C7D2C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1563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0" name="Graphic 67" descr="Man with solid fill">
                  <a:extLst>
                    <a:ext uri="{FF2B5EF4-FFF2-40B4-BE49-F238E27FC236}">
                      <a16:creationId xmlns:a16="http://schemas.microsoft.com/office/drawing/2014/main" id="{6909AF99-0FF7-2F37-F65F-7C6A0B354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601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1" name="Graphic 68" descr="Man with solid fill">
                  <a:extLst>
                    <a:ext uri="{FF2B5EF4-FFF2-40B4-BE49-F238E27FC236}">
                      <a16:creationId xmlns:a16="http://schemas.microsoft.com/office/drawing/2014/main" id="{D68C0083-4447-9D6F-8F89-A8E1798D6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6583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2" name="Graphic 69" descr="Man with solid fill">
                  <a:extLst>
                    <a:ext uri="{FF2B5EF4-FFF2-40B4-BE49-F238E27FC236}">
                      <a16:creationId xmlns:a16="http://schemas.microsoft.com/office/drawing/2014/main" id="{41E177D8-FDB2-D541-49BC-5E6F14E61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9622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3" name="Graphic 70" descr="Man with solid fill">
                  <a:extLst>
                    <a:ext uri="{FF2B5EF4-FFF2-40B4-BE49-F238E27FC236}">
                      <a16:creationId xmlns:a16="http://schemas.microsoft.com/office/drawing/2014/main" id="{559DA0C9-9AC6-C94E-5F2C-7EB08C25F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2660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grpSp>
            <p:nvGrpSpPr>
              <p:cNvPr id="54" name="Group 71">
                <a:extLst>
                  <a:ext uri="{FF2B5EF4-FFF2-40B4-BE49-F238E27FC236}">
                    <a16:creationId xmlns:a16="http://schemas.microsoft.com/office/drawing/2014/main" id="{059BB374-E2DA-8A9F-FD1E-7263576D09C6}"/>
                  </a:ext>
                </a:extLst>
              </p:cNvPr>
              <p:cNvGrpSpPr/>
              <p:nvPr/>
            </p:nvGrpSpPr>
            <p:grpSpPr>
              <a:xfrm>
                <a:off x="6633139" y="4863903"/>
                <a:ext cx="1084094" cy="781382"/>
                <a:chOff x="6633139" y="4863903"/>
                <a:chExt cx="1084094" cy="781382"/>
              </a:xfrm>
            </p:grpSpPr>
            <p:pic>
              <p:nvPicPr>
                <p:cNvPr id="55" name="Graphic 72" descr="Man with solid fill">
                  <a:extLst>
                    <a:ext uri="{FF2B5EF4-FFF2-40B4-BE49-F238E27FC236}">
                      <a16:creationId xmlns:a16="http://schemas.microsoft.com/office/drawing/2014/main" id="{8D46B1AC-F6C4-4006-ADED-13F702DE0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5080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6" name="Graphic 73" descr="Man with solid fill">
                  <a:extLst>
                    <a:ext uri="{FF2B5EF4-FFF2-40B4-BE49-F238E27FC236}">
                      <a16:creationId xmlns:a16="http://schemas.microsoft.com/office/drawing/2014/main" id="{F0BC03D6-D8AD-4208-8EA9-7379D9680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8119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7" name="Graphic 74" descr="Man with solid fill">
                  <a:extLst>
                    <a:ext uri="{FF2B5EF4-FFF2-40B4-BE49-F238E27FC236}">
                      <a16:creationId xmlns:a16="http://schemas.microsoft.com/office/drawing/2014/main" id="{1448FE6F-9E36-D84F-6C1F-24F7D102A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1157" y="4863903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8" name="Graphic 75" descr="Man with solid fill">
                  <a:extLst>
                    <a:ext uri="{FF2B5EF4-FFF2-40B4-BE49-F238E27FC236}">
                      <a16:creationId xmlns:a16="http://schemas.microsoft.com/office/drawing/2014/main" id="{D6FAFB25-49DC-E895-AECB-A3D28F5F8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139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59" name="Graphic 76" descr="Man with solid fill">
                  <a:extLst>
                    <a:ext uri="{FF2B5EF4-FFF2-40B4-BE49-F238E27FC236}">
                      <a16:creationId xmlns:a16="http://schemas.microsoft.com/office/drawing/2014/main" id="{453E14EA-C320-433E-830C-B386C3CA55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6178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  <p:pic>
              <p:nvPicPr>
                <p:cNvPr id="60" name="Graphic 77" descr="Man with solid fill">
                  <a:extLst>
                    <a:ext uri="{FF2B5EF4-FFF2-40B4-BE49-F238E27FC236}">
                      <a16:creationId xmlns:a16="http://schemas.microsoft.com/office/drawing/2014/main" id="{5C198ABE-66B3-3E37-FDEC-10A87A1865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9216" y="5159209"/>
                  <a:ext cx="486076" cy="486076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  <p:sp>
            <p:nvSpPr>
              <p:cNvPr id="61" name="Rectangle 79">
                <a:extLst>
                  <a:ext uri="{FF2B5EF4-FFF2-40B4-BE49-F238E27FC236}">
                    <a16:creationId xmlns:a16="http://schemas.microsoft.com/office/drawing/2014/main" id="{1FC87F94-BBF9-A23C-15D0-4B1A9319F7E6}"/>
                  </a:ext>
                </a:extLst>
              </p:cNvPr>
              <p:cNvSpPr/>
              <p:nvPr/>
            </p:nvSpPr>
            <p:spPr>
              <a:xfrm>
                <a:off x="3674699" y="3563773"/>
                <a:ext cx="4237210" cy="2334490"/>
              </a:xfrm>
              <a:prstGeom prst="rect">
                <a:avLst/>
              </a:prstGeom>
              <a:noFill/>
              <a:ln w="57150" cap="flat">
                <a:solidFill>
                  <a:srgbClr val="76B9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</p:grpSp>
        <p:sp>
          <p:nvSpPr>
            <p:cNvPr id="62" name="Casella di testo 142">
              <a:extLst>
                <a:ext uri="{FF2B5EF4-FFF2-40B4-BE49-F238E27FC236}">
                  <a16:creationId xmlns:a16="http://schemas.microsoft.com/office/drawing/2014/main" id="{38B77968-90C8-33C3-4358-4395BC754250}"/>
                </a:ext>
              </a:extLst>
            </p:cNvPr>
            <p:cNvSpPr txBox="1"/>
            <p:nvPr/>
          </p:nvSpPr>
          <p:spPr>
            <a:xfrm>
              <a:off x="4732568" y="6076535"/>
              <a:ext cx="2134630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Grid = Population</a:t>
              </a:r>
            </a:p>
          </p:txBody>
        </p:sp>
      </p:grpSp>
      <p:pic>
        <p:nvPicPr>
          <p:cNvPr id="63" name="Picture 134" descr="A close up of black text&#10;&#10;AI-generated content may be incorrect.">
            <a:extLst>
              <a:ext uri="{FF2B5EF4-FFF2-40B4-BE49-F238E27FC236}">
                <a16:creationId xmlns:a16="http://schemas.microsoft.com/office/drawing/2014/main" id="{A08DCDFB-608D-0622-B29D-B1799A8DE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3" y="1878579"/>
            <a:ext cx="5586737" cy="700165"/>
          </a:xfrm>
          <a:prstGeom prst="rect">
            <a:avLst/>
          </a:prstGeom>
          <a:noFill/>
          <a:ln w="19046" cap="flat">
            <a:solidFill>
              <a:srgbClr val="000000"/>
            </a:solidFill>
            <a:custDash>
              <a:ds d="300063" sp="300063"/>
            </a:custDash>
            <a:miter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39CA5-3D16-8F0C-B33A-C8ECA4EC8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8BA8B59A-1EB1-A0F7-0DCC-1170B5B72C22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A2919C42-80C2-29C1-643F-208B51C5D8B3}"/>
              </a:ext>
            </a:extLst>
          </p:cNvPr>
          <p:cNvSpPr/>
          <p:nvPr/>
        </p:nvSpPr>
        <p:spPr>
          <a:xfrm>
            <a:off x="1247881" y="1896822"/>
            <a:ext cx="3153692" cy="1818394"/>
          </a:xfrm>
          <a:prstGeom prst="rect">
            <a:avLst/>
          </a:prstGeom>
          <a:noFill/>
          <a:ln w="28575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" name="Casella di testo 142">
            <a:extLst>
              <a:ext uri="{FF2B5EF4-FFF2-40B4-BE49-F238E27FC236}">
                <a16:creationId xmlns:a16="http://schemas.microsoft.com/office/drawing/2014/main" id="{82CDBE57-15EF-02D2-8C8A-5C65D6F612A4}"/>
              </a:ext>
            </a:extLst>
          </p:cNvPr>
          <p:cNvSpPr txBox="1"/>
          <p:nvPr/>
        </p:nvSpPr>
        <p:spPr>
          <a:xfrm>
            <a:off x="1480075" y="1679021"/>
            <a:ext cx="2687494" cy="369335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On-chip Memory</a:t>
            </a:r>
          </a:p>
        </p:txBody>
      </p:sp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9A063956-5EDA-288D-92F4-96204AE9A849}"/>
              </a:ext>
            </a:extLst>
          </p:cNvPr>
          <p:cNvSpPr txBox="1"/>
          <p:nvPr/>
        </p:nvSpPr>
        <p:spPr>
          <a:xfrm>
            <a:off x="1480075" y="2229325"/>
            <a:ext cx="267674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Block shared memory</a:t>
            </a:r>
          </a:p>
        </p:txBody>
      </p:sp>
      <p:sp>
        <p:nvSpPr>
          <p:cNvPr id="7" name="Casella di testo 142">
            <a:extLst>
              <a:ext uri="{FF2B5EF4-FFF2-40B4-BE49-F238E27FC236}">
                <a16:creationId xmlns:a16="http://schemas.microsoft.com/office/drawing/2014/main" id="{6FE2DE84-9A2C-FF94-70B9-C6BB0F656D08}"/>
              </a:ext>
            </a:extLst>
          </p:cNvPr>
          <p:cNvSpPr txBox="1"/>
          <p:nvPr/>
        </p:nvSpPr>
        <p:spPr>
          <a:xfrm>
            <a:off x="1637077" y="2737155"/>
            <a:ext cx="236273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Fast, Low latency</a:t>
            </a:r>
          </a:p>
        </p:txBody>
      </p:sp>
      <p:sp>
        <p:nvSpPr>
          <p:cNvPr id="8" name="Casella di testo 142">
            <a:extLst>
              <a:ext uri="{FF2B5EF4-FFF2-40B4-BE49-F238E27FC236}">
                <a16:creationId xmlns:a16="http://schemas.microsoft.com/office/drawing/2014/main" id="{2BFCF77E-69AE-9B84-F769-C90433B81A59}"/>
              </a:ext>
            </a:extLst>
          </p:cNvPr>
          <p:cNvSpPr txBox="1"/>
          <p:nvPr/>
        </p:nvSpPr>
        <p:spPr>
          <a:xfrm>
            <a:off x="1637077" y="3191420"/>
            <a:ext cx="236273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small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16F13463-1500-6460-409F-A25694353D55}"/>
              </a:ext>
            </a:extLst>
          </p:cNvPr>
          <p:cNvSpPr/>
          <p:nvPr/>
        </p:nvSpPr>
        <p:spPr>
          <a:xfrm>
            <a:off x="7316992" y="1896822"/>
            <a:ext cx="3153692" cy="1818394"/>
          </a:xfrm>
          <a:prstGeom prst="rect">
            <a:avLst/>
          </a:prstGeom>
          <a:noFill/>
          <a:ln w="28575" cap="flat">
            <a:solidFill>
              <a:srgbClr val="172C51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F26CB38B-2D26-4D0E-4651-BCDCD6A67870}"/>
              </a:ext>
            </a:extLst>
          </p:cNvPr>
          <p:cNvSpPr txBox="1"/>
          <p:nvPr/>
        </p:nvSpPr>
        <p:spPr>
          <a:xfrm>
            <a:off x="7549185" y="1679021"/>
            <a:ext cx="2687494" cy="369335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Off-chip Memory</a:t>
            </a:r>
          </a:p>
        </p:txBody>
      </p:sp>
      <p:sp>
        <p:nvSpPr>
          <p:cNvPr id="11" name="Casella di testo 142">
            <a:extLst>
              <a:ext uri="{FF2B5EF4-FFF2-40B4-BE49-F238E27FC236}">
                <a16:creationId xmlns:a16="http://schemas.microsoft.com/office/drawing/2014/main" id="{B9081323-40FC-04C3-E06A-84D78C14C7E6}"/>
              </a:ext>
            </a:extLst>
          </p:cNvPr>
          <p:cNvSpPr txBox="1"/>
          <p:nvPr/>
        </p:nvSpPr>
        <p:spPr>
          <a:xfrm>
            <a:off x="7549185" y="2229325"/>
            <a:ext cx="267674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Global memory</a:t>
            </a:r>
          </a:p>
        </p:txBody>
      </p:sp>
      <p:sp>
        <p:nvSpPr>
          <p:cNvPr id="12" name="Casella di testo 142">
            <a:extLst>
              <a:ext uri="{FF2B5EF4-FFF2-40B4-BE49-F238E27FC236}">
                <a16:creationId xmlns:a16="http://schemas.microsoft.com/office/drawing/2014/main" id="{853122AE-5FAC-5BF3-1789-350E7DE2E136}"/>
              </a:ext>
            </a:extLst>
          </p:cNvPr>
          <p:cNvSpPr txBox="1"/>
          <p:nvPr/>
        </p:nvSpPr>
        <p:spPr>
          <a:xfrm>
            <a:off x="7706179" y="2737155"/>
            <a:ext cx="236273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High latency</a:t>
            </a:r>
          </a:p>
        </p:txBody>
      </p:sp>
      <p:sp>
        <p:nvSpPr>
          <p:cNvPr id="13" name="Casella di testo 142">
            <a:extLst>
              <a:ext uri="{FF2B5EF4-FFF2-40B4-BE49-F238E27FC236}">
                <a16:creationId xmlns:a16="http://schemas.microsoft.com/office/drawing/2014/main" id="{C9AB2040-00FE-512B-A820-1F998EA59013}"/>
              </a:ext>
            </a:extLst>
          </p:cNvPr>
          <p:cNvSpPr txBox="1"/>
          <p:nvPr/>
        </p:nvSpPr>
        <p:spPr>
          <a:xfrm>
            <a:off x="7706179" y="3191420"/>
            <a:ext cx="236273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large</a:t>
            </a:r>
          </a:p>
        </p:txBody>
      </p:sp>
      <p:grpSp>
        <p:nvGrpSpPr>
          <p:cNvPr id="14" name="Group 101">
            <a:extLst>
              <a:ext uri="{FF2B5EF4-FFF2-40B4-BE49-F238E27FC236}">
                <a16:creationId xmlns:a16="http://schemas.microsoft.com/office/drawing/2014/main" id="{D75C3FF4-7EEF-7934-969A-DD025897DE1D}"/>
              </a:ext>
            </a:extLst>
          </p:cNvPr>
          <p:cNvGrpSpPr/>
          <p:nvPr/>
        </p:nvGrpSpPr>
        <p:grpSpPr>
          <a:xfrm>
            <a:off x="1637077" y="4497330"/>
            <a:ext cx="2687494" cy="1967962"/>
            <a:chOff x="1637077" y="4497330"/>
            <a:chExt cx="2687494" cy="1967962"/>
          </a:xfrm>
        </p:grpSpPr>
        <p:pic>
          <p:nvPicPr>
            <p:cNvPr id="15" name="Picture 81">
              <a:extLst>
                <a:ext uri="{FF2B5EF4-FFF2-40B4-BE49-F238E27FC236}">
                  <a16:creationId xmlns:a16="http://schemas.microsoft.com/office/drawing/2014/main" id="{7E449198-BB73-59AD-E983-7561CB3B1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847" y="4497330"/>
              <a:ext cx="1375184" cy="137518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6" name="Casella di testo 142">
              <a:extLst>
                <a:ext uri="{FF2B5EF4-FFF2-40B4-BE49-F238E27FC236}">
                  <a16:creationId xmlns:a16="http://schemas.microsoft.com/office/drawing/2014/main" id="{15549812-A5B0-D8C8-44CC-3E8829353F44}"/>
                </a:ext>
              </a:extLst>
            </p:cNvPr>
            <p:cNvSpPr txBox="1"/>
            <p:nvPr/>
          </p:nvSpPr>
          <p:spPr>
            <a:xfrm>
              <a:off x="1637077" y="6095957"/>
              <a:ext cx="2687494" cy="369335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Tiling</a:t>
              </a:r>
            </a:p>
          </p:txBody>
        </p:sp>
      </p:grpSp>
      <p:grpSp>
        <p:nvGrpSpPr>
          <p:cNvPr id="17" name="Group 102">
            <a:extLst>
              <a:ext uri="{FF2B5EF4-FFF2-40B4-BE49-F238E27FC236}">
                <a16:creationId xmlns:a16="http://schemas.microsoft.com/office/drawing/2014/main" id="{880105EC-5819-3D21-FE44-611B866BAB52}"/>
              </a:ext>
            </a:extLst>
          </p:cNvPr>
          <p:cNvGrpSpPr/>
          <p:nvPr/>
        </p:nvGrpSpPr>
        <p:grpSpPr>
          <a:xfrm>
            <a:off x="7612078" y="4708090"/>
            <a:ext cx="2971799" cy="1546442"/>
            <a:chOff x="7612078" y="4708090"/>
            <a:chExt cx="2971799" cy="1546442"/>
          </a:xfrm>
        </p:grpSpPr>
        <p:grpSp>
          <p:nvGrpSpPr>
            <p:cNvPr id="18" name="Group 99">
              <a:extLst>
                <a:ext uri="{FF2B5EF4-FFF2-40B4-BE49-F238E27FC236}">
                  <a16:creationId xmlns:a16="http://schemas.microsoft.com/office/drawing/2014/main" id="{4F061AB6-0142-F7C1-D81B-484145D04E48}"/>
                </a:ext>
              </a:extLst>
            </p:cNvPr>
            <p:cNvGrpSpPr/>
            <p:nvPr/>
          </p:nvGrpSpPr>
          <p:grpSpPr>
            <a:xfrm>
              <a:off x="7612078" y="4708090"/>
              <a:ext cx="2971799" cy="914400"/>
              <a:chOff x="7612078" y="4708090"/>
              <a:chExt cx="2971799" cy="914400"/>
            </a:xfrm>
          </p:grpSpPr>
          <p:pic>
            <p:nvPicPr>
              <p:cNvPr id="19" name="Graphic 83" descr="Fencing with solid fill">
                <a:extLst>
                  <a:ext uri="{FF2B5EF4-FFF2-40B4-BE49-F238E27FC236}">
                    <a16:creationId xmlns:a16="http://schemas.microsoft.com/office/drawing/2014/main" id="{BD1936A5-4B5A-3963-D5FC-CC52C4EE2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55333" y="4855939"/>
                <a:ext cx="539084" cy="61870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grpSp>
            <p:nvGrpSpPr>
              <p:cNvPr id="20" name="Group 89">
                <a:extLst>
                  <a:ext uri="{FF2B5EF4-FFF2-40B4-BE49-F238E27FC236}">
                    <a16:creationId xmlns:a16="http://schemas.microsoft.com/office/drawing/2014/main" id="{99853424-0502-5A54-1E70-B00AE8DAD254}"/>
                  </a:ext>
                </a:extLst>
              </p:cNvPr>
              <p:cNvGrpSpPr/>
              <p:nvPr/>
            </p:nvGrpSpPr>
            <p:grpSpPr>
              <a:xfrm>
                <a:off x="9483324" y="4708090"/>
                <a:ext cx="1100553" cy="914400"/>
                <a:chOff x="9483324" y="4708090"/>
                <a:chExt cx="1100553" cy="914400"/>
              </a:xfrm>
            </p:grpSpPr>
            <p:sp>
              <p:nvSpPr>
                <p:cNvPr id="21" name="Rectangle 84">
                  <a:extLst>
                    <a:ext uri="{FF2B5EF4-FFF2-40B4-BE49-F238E27FC236}">
                      <a16:creationId xmlns:a16="http://schemas.microsoft.com/office/drawing/2014/main" id="{8152CCD6-D32A-9208-E3B2-1B3DA4E006C4}"/>
                    </a:ext>
                  </a:extLst>
                </p:cNvPr>
                <p:cNvSpPr/>
                <p:nvPr/>
              </p:nvSpPr>
              <p:spPr>
                <a:xfrm>
                  <a:off x="9483324" y="4708090"/>
                  <a:ext cx="1100553" cy="914400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22" name="Casella di testo 142">
                  <a:extLst>
                    <a:ext uri="{FF2B5EF4-FFF2-40B4-BE49-F238E27FC236}">
                      <a16:creationId xmlns:a16="http://schemas.microsoft.com/office/drawing/2014/main" id="{DE93E5D5-631A-FC28-3523-FB9B428DC6E9}"/>
                    </a:ext>
                  </a:extLst>
                </p:cNvPr>
                <p:cNvSpPr txBox="1"/>
                <p:nvPr/>
              </p:nvSpPr>
              <p:spPr>
                <a:xfrm>
                  <a:off x="9589843" y="4854513"/>
                  <a:ext cx="914400" cy="646334"/>
                </a:xfrm>
                <a:prstGeom prst="rect">
                  <a:avLst/>
                </a:prstGeom>
                <a:solidFill>
                  <a:srgbClr val="FFFFFF"/>
                </a:solidFill>
                <a:ln w="952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1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  <a:cs typeface="Segoe UI"/>
                    </a:rPr>
                    <a:t>Block</a:t>
                  </a: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1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  <a:cs typeface="Segoe UI"/>
                    </a:rPr>
                    <a:t>34</a:t>
                  </a:r>
                </a:p>
              </p:txBody>
            </p:sp>
          </p:grpSp>
          <p:grpSp>
            <p:nvGrpSpPr>
              <p:cNvPr id="23" name="Group 90">
                <a:extLst>
                  <a:ext uri="{FF2B5EF4-FFF2-40B4-BE49-F238E27FC236}">
                    <a16:creationId xmlns:a16="http://schemas.microsoft.com/office/drawing/2014/main" id="{634BC3D2-370C-EF81-FA62-9CF073D87868}"/>
                  </a:ext>
                </a:extLst>
              </p:cNvPr>
              <p:cNvGrpSpPr/>
              <p:nvPr/>
            </p:nvGrpSpPr>
            <p:grpSpPr>
              <a:xfrm>
                <a:off x="7612078" y="4708090"/>
                <a:ext cx="1100553" cy="914400"/>
                <a:chOff x="7612078" y="4708090"/>
                <a:chExt cx="1100553" cy="914400"/>
              </a:xfrm>
            </p:grpSpPr>
            <p:sp>
              <p:nvSpPr>
                <p:cNvPr id="24" name="Rectangle 91">
                  <a:extLst>
                    <a:ext uri="{FF2B5EF4-FFF2-40B4-BE49-F238E27FC236}">
                      <a16:creationId xmlns:a16="http://schemas.microsoft.com/office/drawing/2014/main" id="{3C54B71A-ECCF-16FE-3270-80E57D5F3658}"/>
                    </a:ext>
                  </a:extLst>
                </p:cNvPr>
                <p:cNvSpPr/>
                <p:nvPr/>
              </p:nvSpPr>
              <p:spPr>
                <a:xfrm>
                  <a:off x="7612078" y="4708090"/>
                  <a:ext cx="1100553" cy="914400"/>
                </a:xfrm>
                <a:prstGeom prst="rect">
                  <a:avLst/>
                </a:prstGeom>
                <a:noFill/>
                <a:ln w="57150" cap="flat">
                  <a:solidFill>
                    <a:srgbClr val="76B900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sp>
              <p:nvSpPr>
                <p:cNvPr id="25" name="Casella di testo 142">
                  <a:extLst>
                    <a:ext uri="{FF2B5EF4-FFF2-40B4-BE49-F238E27FC236}">
                      <a16:creationId xmlns:a16="http://schemas.microsoft.com/office/drawing/2014/main" id="{2D59B131-6A1F-0730-1768-937FE8BCEE87}"/>
                    </a:ext>
                  </a:extLst>
                </p:cNvPr>
                <p:cNvSpPr txBox="1"/>
                <p:nvPr/>
              </p:nvSpPr>
              <p:spPr>
                <a:xfrm>
                  <a:off x="7732047" y="4854513"/>
                  <a:ext cx="914400" cy="646334"/>
                </a:xfrm>
                <a:prstGeom prst="rect">
                  <a:avLst/>
                </a:prstGeom>
                <a:solidFill>
                  <a:srgbClr val="FFFFFF"/>
                </a:solidFill>
                <a:ln w="9528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1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  <a:cs typeface="Segoe UI"/>
                    </a:rPr>
                    <a:t>Block</a:t>
                  </a: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it-IT" sz="1800" b="1" i="1" u="none" strike="noStrike" kern="1200" cap="none" spc="0" baseline="0">
                      <a:solidFill>
                        <a:srgbClr val="000000"/>
                      </a:solidFill>
                      <a:uFillTx/>
                      <a:latin typeface="Segoe UI"/>
                      <a:cs typeface="Segoe UI"/>
                    </a:rPr>
                    <a:t>0</a:t>
                  </a:r>
                </a:p>
              </p:txBody>
            </p:sp>
          </p:grpSp>
        </p:grpSp>
        <p:sp>
          <p:nvSpPr>
            <p:cNvPr id="26" name="Casella di testo 142">
              <a:extLst>
                <a:ext uri="{FF2B5EF4-FFF2-40B4-BE49-F238E27FC236}">
                  <a16:creationId xmlns:a16="http://schemas.microsoft.com/office/drawing/2014/main" id="{0AF38C75-C03B-6AB3-AE55-16FF3E4BAC8D}"/>
                </a:ext>
              </a:extLst>
            </p:cNvPr>
            <p:cNvSpPr txBox="1"/>
            <p:nvPr/>
          </p:nvSpPr>
          <p:spPr>
            <a:xfrm>
              <a:off x="7772454" y="5885197"/>
              <a:ext cx="2687494" cy="369335"/>
            </a:xfrm>
            <a:prstGeom prst="rect">
              <a:avLst/>
            </a:prstGeom>
            <a:solidFill>
              <a:srgbClr val="FFFFFF"/>
            </a:solidFill>
            <a:ln w="9528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800" b="1" i="1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Global synchronization</a:t>
              </a:r>
            </a:p>
          </p:txBody>
        </p:sp>
      </p:grpSp>
      <p:pic>
        <p:nvPicPr>
          <p:cNvPr id="27" name="Graphic 96" descr="Link with solid fill">
            <a:extLst>
              <a:ext uri="{FF2B5EF4-FFF2-40B4-BE49-F238E27FC236}">
                <a16:creationId xmlns:a16="http://schemas.microsoft.com/office/drawing/2014/main" id="{9AB750E5-B3A1-11AD-E75D-CE632E576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37546">
            <a:off x="5372255" y="2348819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108">
            <a:extLst>
              <a:ext uri="{FF2B5EF4-FFF2-40B4-BE49-F238E27FC236}">
                <a16:creationId xmlns:a16="http://schemas.microsoft.com/office/drawing/2014/main" id="{ED836BD2-2E1E-4E3C-595E-5B3917EB1FAF}"/>
              </a:ext>
            </a:extLst>
          </p:cNvPr>
          <p:cNvGrpSpPr/>
          <p:nvPr/>
        </p:nvGrpSpPr>
        <p:grpSpPr>
          <a:xfrm>
            <a:off x="4650885" y="4834835"/>
            <a:ext cx="2126428" cy="1292943"/>
            <a:chOff x="4650885" y="4834835"/>
            <a:chExt cx="2126428" cy="1292943"/>
          </a:xfrm>
        </p:grpSpPr>
        <p:pic>
          <p:nvPicPr>
            <p:cNvPr id="29" name="Picture 100">
              <a:extLst>
                <a:ext uri="{FF2B5EF4-FFF2-40B4-BE49-F238E27FC236}">
                  <a16:creationId xmlns:a16="http://schemas.microsoft.com/office/drawing/2014/main" id="{9CFAC643-B51A-6792-050A-2B5E26CB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3661" y="5010665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0" name="Oval 103">
              <a:extLst>
                <a:ext uri="{FF2B5EF4-FFF2-40B4-BE49-F238E27FC236}">
                  <a16:creationId xmlns:a16="http://schemas.microsoft.com/office/drawing/2014/main" id="{1C23A2EB-5BDB-48C7-FBBA-D06F90D726BF}"/>
                </a:ext>
              </a:extLst>
            </p:cNvPr>
            <p:cNvSpPr/>
            <p:nvPr/>
          </p:nvSpPr>
          <p:spPr>
            <a:xfrm>
              <a:off x="5071765" y="4834835"/>
              <a:ext cx="1292943" cy="129294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cxnSp>
          <p:nvCxnSpPr>
            <p:cNvPr id="31" name="Straight Connector 105">
              <a:extLst>
                <a:ext uri="{FF2B5EF4-FFF2-40B4-BE49-F238E27FC236}">
                  <a16:creationId xmlns:a16="http://schemas.microsoft.com/office/drawing/2014/main" id="{503BF967-5A9B-36A3-0F7F-388AEE45D703}"/>
                </a:ext>
              </a:extLst>
            </p:cNvPr>
            <p:cNvCxnSpPr>
              <a:stCxn id="30" idx="1"/>
            </p:cNvCxnSpPr>
            <p:nvPr/>
          </p:nvCxnSpPr>
          <p:spPr>
            <a:xfrm>
              <a:off x="6364708" y="5481306"/>
              <a:ext cx="412605" cy="0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32" name="Straight Connector 107">
              <a:extLst>
                <a:ext uri="{FF2B5EF4-FFF2-40B4-BE49-F238E27FC236}">
                  <a16:creationId xmlns:a16="http://schemas.microsoft.com/office/drawing/2014/main" id="{AC5A988C-B090-7E59-91BB-CCA45D309151}"/>
                </a:ext>
              </a:extLst>
            </p:cNvPr>
            <p:cNvCxnSpPr/>
            <p:nvPr/>
          </p:nvCxnSpPr>
          <p:spPr>
            <a:xfrm>
              <a:off x="4650885" y="5481306"/>
              <a:ext cx="412605" cy="0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A8D83-A35F-7807-2E2B-2513F7A4B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410" y="412138"/>
            <a:ext cx="11867421" cy="640080"/>
          </a:xfrm>
        </p:spPr>
        <p:txBody>
          <a:bodyPr>
            <a:normAutofit fontScale="90000"/>
          </a:bodyPr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 --&gt; Togliere codice, rimettere le icone di slide 6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98D26BD0-45D4-805B-D5BE-816229BE15F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38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Casella di testo 142">
            <a:extLst>
              <a:ext uri="{FF2B5EF4-FFF2-40B4-BE49-F238E27FC236}">
                <a16:creationId xmlns:a16="http://schemas.microsoft.com/office/drawing/2014/main" id="{E7924E4F-B467-568A-A313-B42E014A91CE}"/>
              </a:ext>
            </a:extLst>
          </p:cNvPr>
          <p:cNvSpPr txBox="1"/>
          <p:nvPr/>
        </p:nvSpPr>
        <p:spPr>
          <a:xfrm>
            <a:off x="3992288" y="1407097"/>
            <a:ext cx="4207428" cy="461662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coalesced memory access</a:t>
            </a:r>
          </a:p>
        </p:txBody>
      </p:sp>
      <p:pic>
        <p:nvPicPr>
          <p:cNvPr id="5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2FDFF8B-E4AB-7329-7BFA-FBDA3EAB5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34" y="2728523"/>
            <a:ext cx="2259994" cy="2853238"/>
          </a:xfrm>
          <a:prstGeom prst="rect">
            <a:avLst/>
          </a:prstGeom>
          <a:noFill/>
          <a:ln w="19046" cap="flat">
            <a:solidFill>
              <a:srgbClr val="000000"/>
            </a:solidFill>
            <a:custDash>
              <a:ds d="300063" sp="300063"/>
            </a:custDash>
            <a:miter/>
          </a:ln>
        </p:spPr>
      </p:pic>
      <p:pic>
        <p:nvPicPr>
          <p:cNvPr id="6" name="Picture 1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21F5676-8699-CD01-05C0-0D7A1B55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784" y="2736963"/>
            <a:ext cx="2870201" cy="2844798"/>
          </a:xfrm>
          <a:prstGeom prst="rect">
            <a:avLst/>
          </a:prstGeom>
          <a:noFill/>
          <a:ln w="19046" cap="flat">
            <a:solidFill>
              <a:srgbClr val="000000"/>
            </a:solidFill>
            <a:custDash>
              <a:ds d="300063" sp="300063"/>
            </a:custDash>
            <a:miter/>
          </a:ln>
        </p:spPr>
      </p:pic>
      <p:sp>
        <p:nvSpPr>
          <p:cNvPr id="7" name="Casella di testo 142">
            <a:extLst>
              <a:ext uri="{FF2B5EF4-FFF2-40B4-BE49-F238E27FC236}">
                <a16:creationId xmlns:a16="http://schemas.microsoft.com/office/drawing/2014/main" id="{5ADF9436-C124-306C-2730-E572E476CAD1}"/>
              </a:ext>
            </a:extLst>
          </p:cNvPr>
          <p:cNvSpPr txBox="1"/>
          <p:nvPr/>
        </p:nvSpPr>
        <p:spPr>
          <a:xfrm>
            <a:off x="1714362" y="2113973"/>
            <a:ext cx="3094613" cy="369335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Array Of Structures</a:t>
            </a:r>
          </a:p>
        </p:txBody>
      </p:sp>
      <p:sp>
        <p:nvSpPr>
          <p:cNvPr id="8" name="Casella di testo 142">
            <a:extLst>
              <a:ext uri="{FF2B5EF4-FFF2-40B4-BE49-F238E27FC236}">
                <a16:creationId xmlns:a16="http://schemas.microsoft.com/office/drawing/2014/main" id="{3DDC7A79-B222-BD89-1D2C-1F615A134695}"/>
              </a:ext>
            </a:extLst>
          </p:cNvPr>
          <p:cNvSpPr txBox="1"/>
          <p:nvPr/>
        </p:nvSpPr>
        <p:spPr>
          <a:xfrm>
            <a:off x="7383021" y="2113973"/>
            <a:ext cx="3094613" cy="369335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Structure of Arrays</a:t>
            </a:r>
          </a:p>
        </p:txBody>
      </p:sp>
      <p:pic>
        <p:nvPicPr>
          <p:cNvPr id="9" name="Graphic 24" descr="Arrow: Straight with solid fill">
            <a:extLst>
              <a:ext uri="{FF2B5EF4-FFF2-40B4-BE49-F238E27FC236}">
                <a16:creationId xmlns:a16="http://schemas.microsoft.com/office/drawing/2014/main" id="{BA725ED7-246A-0EAA-8AAF-95FEE9EFC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799991">
            <a:off x="5638803" y="3693718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7D353E3B-03F2-E92E-7901-582E0A64D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 – Program Organization</a:t>
            </a:r>
          </a:p>
        </p:txBody>
      </p:sp>
      <p:sp>
        <p:nvSpPr>
          <p:cNvPr id="18" name="Ovale 52" descr="forma ovale">
            <a:extLst>
              <a:ext uri="{FF2B5EF4-FFF2-40B4-BE49-F238E27FC236}">
                <a16:creationId xmlns:a16="http://schemas.microsoft.com/office/drawing/2014/main" id="{641E86EC-96BF-8C49-9F1F-4695B794F6BE}"/>
              </a:ext>
            </a:extLst>
          </p:cNvPr>
          <p:cNvSpPr/>
          <p:nvPr/>
        </p:nvSpPr>
        <p:spPr>
          <a:xfrm>
            <a:off x="5325685" y="3931636"/>
            <a:ext cx="1371600" cy="13716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9" name="Casella di testo 23">
            <a:extLst>
              <a:ext uri="{FF2B5EF4-FFF2-40B4-BE49-F238E27FC236}">
                <a16:creationId xmlns:a16="http://schemas.microsoft.com/office/drawing/2014/main" id="{4A552E47-A57D-6C3E-55C9-E1D9FBDF9212}"/>
              </a:ext>
            </a:extLst>
          </p:cNvPr>
          <p:cNvSpPr txBox="1"/>
          <p:nvPr/>
        </p:nvSpPr>
        <p:spPr>
          <a:xfrm>
            <a:off x="5325685" y="5426461"/>
            <a:ext cx="137160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Posterama"/>
                <a:cs typeface="Posterama"/>
              </a:rPr>
              <a:t>MAIN</a:t>
            </a:r>
            <a:endParaRPr lang="it-IT" sz="2400" b="1" i="0" u="none" strike="noStrike" kern="1200" cap="none" spc="0" baseline="0">
              <a:solidFill>
                <a:srgbClr val="000000"/>
              </a:solidFill>
              <a:uFillTx/>
              <a:latin typeface="Posterama" pitchFamily="34"/>
              <a:cs typeface="Posterama" pitchFamily="34"/>
            </a:endParaRPr>
          </a:p>
        </p:txBody>
      </p:sp>
      <p:pic>
        <p:nvPicPr>
          <p:cNvPr id="22" name="Elemento grafico 26" descr="Banca con riempimento a tinta unita">
            <a:extLst>
              <a:ext uri="{FF2B5EF4-FFF2-40B4-BE49-F238E27FC236}">
                <a16:creationId xmlns:a16="http://schemas.microsoft.com/office/drawing/2014/main" id="{138FDBF9-F0B9-9C32-5E04-8D43894D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0235" y="4117625"/>
            <a:ext cx="875190" cy="9404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A924389-DB00-1BB6-F24C-344499E815BC}"/>
              </a:ext>
            </a:extLst>
          </p:cNvPr>
          <p:cNvGrpSpPr/>
          <p:nvPr/>
        </p:nvGrpSpPr>
        <p:grpSpPr>
          <a:xfrm>
            <a:off x="6120335" y="2259089"/>
            <a:ext cx="5684376" cy="3171724"/>
            <a:chOff x="6120335" y="2259089"/>
            <a:chExt cx="5684376" cy="3171724"/>
          </a:xfrm>
        </p:grpSpPr>
        <p:cxnSp>
          <p:nvCxnSpPr>
            <p:cNvPr id="4" name="Connettore diritto 58" descr="linea retta">
              <a:extLst>
                <a:ext uri="{FF2B5EF4-FFF2-40B4-BE49-F238E27FC236}">
                  <a16:creationId xmlns:a16="http://schemas.microsoft.com/office/drawing/2014/main" id="{EECED979-1FF0-9B3A-9EF3-E8AB18CEA2D1}"/>
                </a:ext>
              </a:extLst>
            </p:cNvPr>
            <p:cNvCxnSpPr/>
            <p:nvPr/>
          </p:nvCxnSpPr>
          <p:spPr>
            <a:xfrm flipH="1" flipV="1">
              <a:off x="8134273" y="3533378"/>
              <a:ext cx="252082" cy="746352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cxnSp>
          <p:nvCxnSpPr>
            <p:cNvPr id="6" name="Connettore diritto 8" descr="linea retta">
              <a:extLst>
                <a:ext uri="{FF2B5EF4-FFF2-40B4-BE49-F238E27FC236}">
                  <a16:creationId xmlns:a16="http://schemas.microsoft.com/office/drawing/2014/main" id="{1EAA1C9C-206B-DB1B-657F-17FC6184477B}"/>
                </a:ext>
              </a:extLst>
            </p:cNvPr>
            <p:cNvCxnSpPr/>
            <p:nvPr/>
          </p:nvCxnSpPr>
          <p:spPr>
            <a:xfrm flipH="1">
              <a:off x="6594345" y="3794394"/>
              <a:ext cx="534024" cy="406783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Connettore diritto 13" descr="linea retta">
              <a:extLst>
                <a:ext uri="{FF2B5EF4-FFF2-40B4-BE49-F238E27FC236}">
                  <a16:creationId xmlns:a16="http://schemas.microsoft.com/office/drawing/2014/main" id="{9AC3EF17-59BD-944E-A116-EC6ACFABE75F}"/>
                </a:ext>
              </a:extLst>
            </p:cNvPr>
            <p:cNvCxnSpPr/>
            <p:nvPr/>
          </p:nvCxnSpPr>
          <p:spPr>
            <a:xfrm flipH="1">
              <a:off x="8134273" y="2931932"/>
              <a:ext cx="1808802" cy="392808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cxnSp>
          <p:nvCxnSpPr>
            <p:cNvPr id="10" name="Connettore diritto 14" descr="linea retta">
              <a:extLst>
                <a:ext uri="{FF2B5EF4-FFF2-40B4-BE49-F238E27FC236}">
                  <a16:creationId xmlns:a16="http://schemas.microsoft.com/office/drawing/2014/main" id="{7C063240-2652-0C2A-4D74-022601F4E35A}"/>
                </a:ext>
              </a:extLst>
            </p:cNvPr>
            <p:cNvCxnSpPr/>
            <p:nvPr/>
          </p:nvCxnSpPr>
          <p:spPr>
            <a:xfrm flipH="1" flipV="1">
              <a:off x="8085764" y="3416225"/>
              <a:ext cx="2141068" cy="565566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sp>
          <p:nvSpPr>
            <p:cNvPr id="13" name="Ovale 41" descr="forma ovale">
              <a:extLst>
                <a:ext uri="{FF2B5EF4-FFF2-40B4-BE49-F238E27FC236}">
                  <a16:creationId xmlns:a16="http://schemas.microsoft.com/office/drawing/2014/main" id="{509DB209-F1BD-B2C2-1C07-E421E5AD8B91}"/>
                </a:ext>
              </a:extLst>
            </p:cNvPr>
            <p:cNvSpPr/>
            <p:nvPr/>
          </p:nvSpPr>
          <p:spPr>
            <a:xfrm>
              <a:off x="10104284" y="3483114"/>
              <a:ext cx="1700427" cy="176573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CB5BA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Agent Movement</a:t>
              </a:r>
            </a:p>
          </p:txBody>
        </p:sp>
        <p:sp>
          <p:nvSpPr>
            <p:cNvPr id="14" name="Ovale 42" descr="forma ovale">
              <a:extLst>
                <a:ext uri="{FF2B5EF4-FFF2-40B4-BE49-F238E27FC236}">
                  <a16:creationId xmlns:a16="http://schemas.microsoft.com/office/drawing/2014/main" id="{EC66F99A-F968-4770-5DAA-219C5720814C}"/>
                </a:ext>
              </a:extLst>
            </p:cNvPr>
            <p:cNvSpPr/>
            <p:nvPr/>
          </p:nvSpPr>
          <p:spPr>
            <a:xfrm>
              <a:off x="9147657" y="2259089"/>
              <a:ext cx="1415802" cy="126339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CB5BA3"/>
            </a:solidFill>
            <a:ln w="38103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Disease Spread</a:t>
              </a:r>
            </a:p>
          </p:txBody>
        </p:sp>
        <p:sp>
          <p:nvSpPr>
            <p:cNvPr id="15" name="Ovale 21">
              <a:extLst>
                <a:ext uri="{FF2B5EF4-FFF2-40B4-BE49-F238E27FC236}">
                  <a16:creationId xmlns:a16="http://schemas.microsoft.com/office/drawing/2014/main" id="{815DD01F-0920-A73C-4A65-C821E08A9F44}"/>
                </a:ext>
              </a:extLst>
            </p:cNvPr>
            <p:cNvSpPr/>
            <p:nvPr/>
          </p:nvSpPr>
          <p:spPr>
            <a:xfrm>
              <a:off x="6885367" y="2742761"/>
              <a:ext cx="1371600" cy="13716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CB5BA3"/>
            </a:solidFill>
            <a:ln w="38103" cap="flat">
              <a:noFill/>
              <a:prstDash val="solid"/>
              <a:miter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17" name="Ovale 56" descr="forma ovale">
              <a:extLst>
                <a:ext uri="{FF2B5EF4-FFF2-40B4-BE49-F238E27FC236}">
                  <a16:creationId xmlns:a16="http://schemas.microsoft.com/office/drawing/2014/main" id="{3E6C5F68-8E7C-2459-04C3-C432E6956C5D}"/>
                </a:ext>
              </a:extLst>
            </p:cNvPr>
            <p:cNvSpPr/>
            <p:nvPr/>
          </p:nvSpPr>
          <p:spPr>
            <a:xfrm>
              <a:off x="8123392" y="4022610"/>
              <a:ext cx="1397322" cy="14082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CB5BA3"/>
            </a:solidFill>
            <a:ln w="38103" cap="flat">
              <a:noFill/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State Update</a:t>
              </a:r>
              <a:endParaRPr lang="it-IT" sz="1400" b="0" i="0" u="none" strike="noStrike" kern="1200" cap="none" spc="0" baseline="0">
                <a:solidFill>
                  <a:srgbClr val="FFFFFF"/>
                </a:solidFill>
                <a:uFillTx/>
                <a:latin typeface="Posterama" pitchFamily="34"/>
                <a:cs typeface="Posterama" pitchFamily="34"/>
              </a:endParaRPr>
            </a:p>
          </p:txBody>
        </p:sp>
        <p:sp>
          <p:nvSpPr>
            <p:cNvPr id="21" name="Casella di testo 23">
              <a:extLst>
                <a:ext uri="{FF2B5EF4-FFF2-40B4-BE49-F238E27FC236}">
                  <a16:creationId xmlns:a16="http://schemas.microsoft.com/office/drawing/2014/main" id="{339E46F2-5F78-D58E-7D75-3E944E980B14}"/>
                </a:ext>
              </a:extLst>
            </p:cNvPr>
            <p:cNvSpPr txBox="1"/>
            <p:nvPr/>
          </p:nvSpPr>
          <p:spPr>
            <a:xfrm>
              <a:off x="6120335" y="2291376"/>
              <a:ext cx="2906484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0" u="none" strike="noStrike" kern="1200" cap="none" spc="0" baseline="0">
                  <a:solidFill>
                    <a:srgbClr val="E09DC8"/>
                  </a:solidFill>
                  <a:uFillTx/>
                  <a:latin typeface="Posterama"/>
                  <a:cs typeface="Posterama"/>
                </a:rPr>
                <a:t>SIMULATE_ONE_DAY</a:t>
              </a:r>
              <a:endParaRPr lang="en-US" sz="1800" b="0" i="0" u="none" strike="noStrike" kern="1200" cap="none" spc="0" baseline="0">
                <a:solidFill>
                  <a:srgbClr val="E09DC8"/>
                </a:solidFill>
                <a:uFillTx/>
                <a:latin typeface="Segoe UI"/>
                <a:cs typeface="Segoe UI"/>
              </a:endParaRPr>
            </a:p>
          </p:txBody>
        </p:sp>
        <p:pic>
          <p:nvPicPr>
            <p:cNvPr id="24" name="Graphic 1" descr="Pandemic exponential curve line graph outline">
              <a:extLst>
                <a:ext uri="{FF2B5EF4-FFF2-40B4-BE49-F238E27FC236}">
                  <a16:creationId xmlns:a16="http://schemas.microsoft.com/office/drawing/2014/main" id="{3AEDD6C8-33EF-3014-3261-D0BBB896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1915" y="2971800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2D027546-266E-8766-6FDA-37C3460D242D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DF14C3-AEB8-6EA9-CD45-EC5476B1A072}"/>
              </a:ext>
            </a:extLst>
          </p:cNvPr>
          <p:cNvGrpSpPr/>
          <p:nvPr/>
        </p:nvGrpSpPr>
        <p:grpSpPr>
          <a:xfrm>
            <a:off x="430846" y="1664454"/>
            <a:ext cx="5656835" cy="3800374"/>
            <a:chOff x="430846" y="1664454"/>
            <a:chExt cx="5656835" cy="3800374"/>
          </a:xfrm>
        </p:grpSpPr>
        <p:cxnSp>
          <p:nvCxnSpPr>
            <p:cNvPr id="2" name="Connettore diritto 12" descr="linea retta">
              <a:extLst>
                <a:ext uri="{FF2B5EF4-FFF2-40B4-BE49-F238E27FC236}">
                  <a16:creationId xmlns:a16="http://schemas.microsoft.com/office/drawing/2014/main" id="{3D8AB3AC-F5C0-DEE6-099A-590D561E8FF3}"/>
                </a:ext>
              </a:extLst>
            </p:cNvPr>
            <p:cNvCxnSpPr/>
            <p:nvPr/>
          </p:nvCxnSpPr>
          <p:spPr>
            <a:xfrm flipV="1">
              <a:off x="3501246" y="3870838"/>
              <a:ext cx="653952" cy="614732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cxnSp>
          <p:nvCxnSpPr>
            <p:cNvPr id="5" name="Connettore diritto 5" descr="linea retta">
              <a:extLst>
                <a:ext uri="{FF2B5EF4-FFF2-40B4-BE49-F238E27FC236}">
                  <a16:creationId xmlns:a16="http://schemas.microsoft.com/office/drawing/2014/main" id="{20FDAB16-5D71-8BD7-FBEA-9C210B6A7B9D}"/>
                </a:ext>
              </a:extLst>
            </p:cNvPr>
            <p:cNvCxnSpPr/>
            <p:nvPr/>
          </p:nvCxnSpPr>
          <p:spPr>
            <a:xfrm flipH="1" flipV="1">
              <a:off x="4857256" y="3769211"/>
              <a:ext cx="617075" cy="431486"/>
            </a:xfrm>
            <a:prstGeom prst="straightConnector1">
              <a:avLst/>
            </a:prstGeom>
            <a:noFill/>
            <a:ln w="19046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7" name="Connettore diritto 11" descr="linea retta">
              <a:extLst>
                <a:ext uri="{FF2B5EF4-FFF2-40B4-BE49-F238E27FC236}">
                  <a16:creationId xmlns:a16="http://schemas.microsoft.com/office/drawing/2014/main" id="{FEC27D8B-6CC4-8521-6F99-91CE482A45A1}"/>
                </a:ext>
              </a:extLst>
            </p:cNvPr>
            <p:cNvCxnSpPr/>
            <p:nvPr/>
          </p:nvCxnSpPr>
          <p:spPr>
            <a:xfrm>
              <a:off x="2681203" y="2546668"/>
              <a:ext cx="1294663" cy="788962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cxnSp>
          <p:nvCxnSpPr>
            <p:cNvPr id="8" name="Connettore diritto 12" descr="linea retta">
              <a:extLst>
                <a:ext uri="{FF2B5EF4-FFF2-40B4-BE49-F238E27FC236}">
                  <a16:creationId xmlns:a16="http://schemas.microsoft.com/office/drawing/2014/main" id="{5C282D84-DB6E-30C6-E34B-C53701A05AEB}"/>
                </a:ext>
              </a:extLst>
            </p:cNvPr>
            <p:cNvCxnSpPr/>
            <p:nvPr/>
          </p:nvCxnSpPr>
          <p:spPr>
            <a:xfrm flipV="1">
              <a:off x="2140537" y="3489835"/>
              <a:ext cx="1666320" cy="266401"/>
            </a:xfrm>
            <a:prstGeom prst="straightConnector1">
              <a:avLst/>
            </a:prstGeom>
            <a:noFill/>
            <a:ln w="19046" cap="flat">
              <a:solidFill>
                <a:srgbClr val="AFABAB"/>
              </a:solidFill>
              <a:prstDash val="solid"/>
              <a:miter/>
            </a:ln>
          </p:spPr>
        </p:cxnSp>
        <p:sp>
          <p:nvSpPr>
            <p:cNvPr id="11" name="Ovale 32" descr="forma ovale">
              <a:extLst>
                <a:ext uri="{FF2B5EF4-FFF2-40B4-BE49-F238E27FC236}">
                  <a16:creationId xmlns:a16="http://schemas.microsoft.com/office/drawing/2014/main" id="{2DCF3701-D54D-4264-EB0F-9993EAFCC52B}"/>
                </a:ext>
              </a:extLst>
            </p:cNvPr>
            <p:cNvSpPr/>
            <p:nvPr/>
          </p:nvSpPr>
          <p:spPr>
            <a:xfrm>
              <a:off x="1165795" y="1664454"/>
              <a:ext cx="1886279" cy="124385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Map Initialization</a:t>
              </a:r>
              <a:endPara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 pitchFamily="34"/>
                <a:cs typeface="Posterama" pitchFamily="34"/>
              </a:endParaRPr>
            </a:p>
          </p:txBody>
        </p:sp>
        <p:sp>
          <p:nvSpPr>
            <p:cNvPr id="12" name="Ovale 33" descr="forma ovale">
              <a:extLst>
                <a:ext uri="{FF2B5EF4-FFF2-40B4-BE49-F238E27FC236}">
                  <a16:creationId xmlns:a16="http://schemas.microsoft.com/office/drawing/2014/main" id="{DA631E34-9ECD-5811-11A6-8D1ADD12CBB0}"/>
                </a:ext>
              </a:extLst>
            </p:cNvPr>
            <p:cNvSpPr/>
            <p:nvPr/>
          </p:nvSpPr>
          <p:spPr>
            <a:xfrm>
              <a:off x="430846" y="3126946"/>
              <a:ext cx="1852656" cy="140634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Random Uniform Placement</a:t>
              </a:r>
              <a:endPara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 pitchFamily="34"/>
                <a:cs typeface="Posterama" pitchFamily="34"/>
              </a:endParaRPr>
            </a:p>
          </p:txBody>
        </p:sp>
        <p:sp>
          <p:nvSpPr>
            <p:cNvPr id="16" name="Ovale 18">
              <a:extLst>
                <a:ext uri="{FF2B5EF4-FFF2-40B4-BE49-F238E27FC236}">
                  <a16:creationId xmlns:a16="http://schemas.microsoft.com/office/drawing/2014/main" id="{BDE424B9-E260-AA4C-6A35-1958DFC3AE49}"/>
                </a:ext>
              </a:extLst>
            </p:cNvPr>
            <p:cNvSpPr/>
            <p:nvPr/>
          </p:nvSpPr>
          <p:spPr>
            <a:xfrm>
              <a:off x="3806244" y="2742761"/>
              <a:ext cx="1371600" cy="13716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20" name="Casella di testo 23">
              <a:extLst>
                <a:ext uri="{FF2B5EF4-FFF2-40B4-BE49-F238E27FC236}">
                  <a16:creationId xmlns:a16="http://schemas.microsoft.com/office/drawing/2014/main" id="{978432A7-88D6-3E9F-83ED-F2180CB316BE}"/>
                </a:ext>
              </a:extLst>
            </p:cNvPr>
            <p:cNvSpPr txBox="1"/>
            <p:nvPr/>
          </p:nvSpPr>
          <p:spPr>
            <a:xfrm>
              <a:off x="3050566" y="2291376"/>
              <a:ext cx="3037115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0" u="none" strike="noStrike" kern="1200" cap="none" spc="0" baseline="0">
                  <a:solidFill>
                    <a:srgbClr val="D24726"/>
                  </a:solidFill>
                  <a:uFillTx/>
                  <a:latin typeface="Posterama"/>
                  <a:cs typeface="Posterama"/>
                </a:rPr>
                <a:t>INIT_POPULATION</a:t>
              </a:r>
              <a:endParaRPr lang="en-US" sz="1800" b="0" i="0" u="none" strike="noStrike" kern="1200" cap="none" spc="0" baseline="0">
                <a:solidFill>
                  <a:srgbClr val="D24726"/>
                </a:solidFill>
                <a:uFillTx/>
                <a:latin typeface="Segoe UI"/>
              </a:endParaRPr>
            </a:p>
          </p:txBody>
        </p:sp>
        <p:pic>
          <p:nvPicPr>
            <p:cNvPr id="23" name="Graphic 2783" descr="Group success outline">
              <a:extLst>
                <a:ext uri="{FF2B5EF4-FFF2-40B4-BE49-F238E27FC236}">
                  <a16:creationId xmlns:a16="http://schemas.microsoft.com/office/drawing/2014/main" id="{E2A9D743-0F3D-5ED4-2712-6BFC7E10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38603" y="2971800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6" name="Ovale 32" descr="forma ovale">
              <a:extLst>
                <a:ext uri="{FF2B5EF4-FFF2-40B4-BE49-F238E27FC236}">
                  <a16:creationId xmlns:a16="http://schemas.microsoft.com/office/drawing/2014/main" id="{7AB42A80-8330-4290-CFA4-4B6E2EC28BB1}"/>
                </a:ext>
              </a:extLst>
            </p:cNvPr>
            <p:cNvSpPr/>
            <p:nvPr/>
          </p:nvSpPr>
          <p:spPr>
            <a:xfrm>
              <a:off x="2288971" y="4112925"/>
              <a:ext cx="2037703" cy="1351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1600" b="0" i="0" u="none" strike="noStrike" kern="1200" cap="none" spc="0" baseline="0">
                  <a:solidFill>
                    <a:srgbClr val="FFFFFF"/>
                  </a:solidFill>
                  <a:uFillTx/>
                  <a:latin typeface="Posterama"/>
                  <a:cs typeface="Posterama"/>
                </a:rPr>
                <a:t>State Assignment Distribution</a:t>
              </a:r>
              <a:endPara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Posterama" pitchFamily="34"/>
                <a:cs typeface="Posterama" pitchFamily="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4A803E-07CF-975B-0CB4-9C550B2B2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ABDAD5E2-97DD-CE39-722B-4E9E96CD94E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39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F787E174-52F2-5919-B6EC-8F12B6162455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7C23D215-FC24-AAAD-F863-9ABF89B140D7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50CDAAA0-A51D-DFC8-0204-8B49FBF0582D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84423645-CE05-F3D7-AEBE-13C2FDAD7D8F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3A2BE983-3806-ABE2-F61F-C6C4E1C36820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906CCB7F-1B12-A462-5DBC-329BC9A399D9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74684F9B-4B6A-04BB-B2CC-BAB1C296BDF4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9EDF6AF2-5AE1-DF59-0961-A39FC47A44DD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EF15E802-793E-F5D2-CACE-9450CD83FEE3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AD85E091-C583-23DB-C904-9228EAD71166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AA610A5E-3880-F0A5-B900-72E879728CA6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80663B13-97AA-A5F2-2027-9811DB9E5757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EB5727A8-8F83-5BBD-A6CC-8EAFF40A6D40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C3FC0B3A-F0DA-C814-6655-2BCD6EBA6211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50289A10-690E-4291-3580-3B4FE5B90362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88021C9F-27B8-6168-8CBA-E80238FFF512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6A174D65-A521-497A-1C31-89A551117910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E366CED9-384E-8FD0-BDC9-59164294A37D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464C4724-EFE0-E659-0025-30853CF744DB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A4F8C793-3AA1-241D-70DF-0F67FD82FF66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336A65CD-71CF-A737-DB65-330FB7B76133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1E6BEC36-A267-AE03-721D-5F74079960F4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85FEB947-910B-212E-5B2B-B11659287277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D314C29A-67F6-8407-DBED-FECE7F4D4BE2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044DF4FD-5431-03CB-4258-487E65905D59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F8F13696-F364-009B-A130-AEEC4219EA2C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135E5271-0FC7-3A55-F23C-E8C64052CEEA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BF9E44FA-E7DA-35E8-7831-14AA78C1B36C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B7A55AD6-0A2C-9246-6EA1-AF4261029C45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FD930F63-73F1-3961-4FAA-ACC4BC0D17A4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EEF5C07E-C087-8B15-E060-1853321AF0E6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7DD38834-A0CE-0020-1A5E-9B90697FB00F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B4884A08-73AF-B4F9-5F30-5F23808B9632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A34B077D-956A-6BC9-B0EE-2F446A6D93DD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280B51A3-BCBD-AEED-9EBE-E0B91621FAB6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FDF0154D-AD7B-4064-BE9D-9D71F270B147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5E09E142-7E1D-C041-69B6-DCFEFDCD0F54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CAE3D318-039C-E3C9-9D2A-9F7073E4A510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607637D6-7785-E3A3-B169-C37AC4272866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851D4A45-420C-4D86-AD76-BD39307A7832}"/>
              </a:ext>
            </a:extLst>
          </p:cNvPr>
          <p:cNvSpPr txBox="1"/>
          <p:nvPr/>
        </p:nvSpPr>
        <p:spPr>
          <a:xfrm>
            <a:off x="2990728" y="5598798"/>
            <a:ext cx="97785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63C0165C-DBD5-4FCA-0256-103861CC3619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BAFAF383-193D-8016-BBE8-7A26F3DCC0F6}"/>
              </a:ext>
            </a:extLst>
          </p:cNvPr>
          <p:cNvSpPr txBox="1"/>
          <p:nvPr/>
        </p:nvSpPr>
        <p:spPr>
          <a:xfrm>
            <a:off x="5144999" y="5598798"/>
            <a:ext cx="98849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9CD52264-3E2A-A0C3-E5D6-F37C2BDCECB5}"/>
              </a:ext>
            </a:extLst>
          </p:cNvPr>
          <p:cNvSpPr txBox="1"/>
          <p:nvPr/>
        </p:nvSpPr>
        <p:spPr>
          <a:xfrm>
            <a:off x="6177658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095C454C-4A2A-DEBE-348B-06212CF5AB5E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4A7F7B02-8931-BC59-2D8C-7346AAC0BB55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grpSp>
        <p:nvGrpSpPr>
          <p:cNvPr id="49" name="Group 67">
            <a:extLst>
              <a:ext uri="{FF2B5EF4-FFF2-40B4-BE49-F238E27FC236}">
                <a16:creationId xmlns:a16="http://schemas.microsoft.com/office/drawing/2014/main" id="{5DD22369-79EB-8CE7-5DCE-C9B4BBB093F5}"/>
              </a:ext>
            </a:extLst>
          </p:cNvPr>
          <p:cNvGrpSpPr/>
          <p:nvPr/>
        </p:nvGrpSpPr>
        <p:grpSpPr>
          <a:xfrm>
            <a:off x="7308497" y="1637763"/>
            <a:ext cx="3219876" cy="3160056"/>
            <a:chOff x="7308497" y="1637763"/>
            <a:chExt cx="3219876" cy="3160056"/>
          </a:xfrm>
        </p:grpSpPr>
        <p:pic>
          <p:nvPicPr>
            <p:cNvPr id="50" name="Graphic 2" descr="Confused person with solid fill">
              <a:extLst>
                <a:ext uri="{FF2B5EF4-FFF2-40B4-BE49-F238E27FC236}">
                  <a16:creationId xmlns:a16="http://schemas.microsoft.com/office/drawing/2014/main" id="{41171678-3581-E354-5528-C50DDA1B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1" name="Graphic 4" descr="Man with solid fill">
              <a:extLst>
                <a:ext uri="{FF2B5EF4-FFF2-40B4-BE49-F238E27FC236}">
                  <a16:creationId xmlns:a16="http://schemas.microsoft.com/office/drawing/2014/main" id="{F2B898C7-8118-27A0-08C6-99120245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5184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2" name="Graphic 5" descr="Man with solid fill">
              <a:extLst>
                <a:ext uri="{FF2B5EF4-FFF2-40B4-BE49-F238E27FC236}">
                  <a16:creationId xmlns:a16="http://schemas.microsoft.com/office/drawing/2014/main" id="{2C37E2B6-A0D5-DD62-67F3-016BF7266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3" name="Group 18">
              <a:extLst>
                <a:ext uri="{FF2B5EF4-FFF2-40B4-BE49-F238E27FC236}">
                  <a16:creationId xmlns:a16="http://schemas.microsoft.com/office/drawing/2014/main" id="{0268D0B8-CA1B-56DB-A921-176374BC99C0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4" name="Rectangle 11">
                <a:extLst>
                  <a:ext uri="{FF2B5EF4-FFF2-40B4-BE49-F238E27FC236}">
                    <a16:creationId xmlns:a16="http://schemas.microsoft.com/office/drawing/2014/main" id="{61D9009F-1891-D375-F392-85DAFE52AA16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5" name="Straight Connector 13">
                <a:extLst>
                  <a:ext uri="{FF2B5EF4-FFF2-40B4-BE49-F238E27FC236}">
                    <a16:creationId xmlns:a16="http://schemas.microsoft.com/office/drawing/2014/main" id="{DB91D0C2-5358-7556-2111-46E4FE89D4C5}"/>
                  </a:ext>
                </a:extLst>
              </p:cNvPr>
              <p:cNvCxnSpPr>
                <a:stCxn id="54" idx="0"/>
                <a:endCxn id="54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6" name="Straight Connector 14">
                <a:extLst>
                  <a:ext uri="{FF2B5EF4-FFF2-40B4-BE49-F238E27FC236}">
                    <a16:creationId xmlns:a16="http://schemas.microsoft.com/office/drawing/2014/main" id="{86055A8A-C792-13CB-3B69-93F2B89FBDA4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57" name="Graphic 21" descr="Confused person with solid fill">
              <a:extLst>
                <a:ext uri="{FF2B5EF4-FFF2-40B4-BE49-F238E27FC236}">
                  <a16:creationId xmlns:a16="http://schemas.microsoft.com/office/drawing/2014/main" id="{C8224527-1950-75CD-1870-0B3240D1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8" name="Casella di testo 142">
              <a:extLst>
                <a:ext uri="{FF2B5EF4-FFF2-40B4-BE49-F238E27FC236}">
                  <a16:creationId xmlns:a16="http://schemas.microsoft.com/office/drawing/2014/main" id="{6D658C55-05DE-5045-A2CA-206579D29180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59" name="Casella di testo 142">
              <a:extLst>
                <a:ext uri="{FF2B5EF4-FFF2-40B4-BE49-F238E27FC236}">
                  <a16:creationId xmlns:a16="http://schemas.microsoft.com/office/drawing/2014/main" id="{390C033C-CC84-06B1-6170-1E0661D0B3D5}"/>
                </a:ext>
              </a:extLst>
            </p:cNvPr>
            <p:cNvSpPr txBox="1"/>
            <p:nvPr/>
          </p:nvSpPr>
          <p:spPr>
            <a:xfrm>
              <a:off x="730849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0" name="Casella di testo 142">
              <a:extLst>
                <a:ext uri="{FF2B5EF4-FFF2-40B4-BE49-F238E27FC236}">
                  <a16:creationId xmlns:a16="http://schemas.microsoft.com/office/drawing/2014/main" id="{2FEED163-B1F6-2874-0FFE-7DD41F6E241A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B022118E-AE36-894D-38B9-62E5192DD756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  <p:cxnSp>
        <p:nvCxnSpPr>
          <p:cNvPr id="62" name="Straight Connector 74">
            <a:extLst>
              <a:ext uri="{FF2B5EF4-FFF2-40B4-BE49-F238E27FC236}">
                <a16:creationId xmlns:a16="http://schemas.microsoft.com/office/drawing/2014/main" id="{3AE468CD-0629-DFF0-144A-4AB5309B1DB6}"/>
              </a:ext>
            </a:extLst>
          </p:cNvPr>
          <p:cNvCxnSpPr/>
          <p:nvPr/>
        </p:nvCxnSpPr>
        <p:spPr>
          <a:xfrm>
            <a:off x="5085252" y="5452036"/>
            <a:ext cx="0" cy="813067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5">
            <a:extLst>
              <a:ext uri="{FF2B5EF4-FFF2-40B4-BE49-F238E27FC236}">
                <a16:creationId xmlns:a16="http://schemas.microsoft.com/office/drawing/2014/main" id="{2B1894D5-3AA3-F005-FD1F-E778DA84ACC3}"/>
              </a:ext>
            </a:extLst>
          </p:cNvPr>
          <p:cNvGrpSpPr/>
          <p:nvPr/>
        </p:nvGrpSpPr>
        <p:grpSpPr>
          <a:xfrm>
            <a:off x="7308497" y="1637763"/>
            <a:ext cx="3219876" cy="3160056"/>
            <a:chOff x="7308497" y="1637763"/>
            <a:chExt cx="3219876" cy="3160056"/>
          </a:xfrm>
        </p:grpSpPr>
        <p:pic>
          <p:nvPicPr>
            <p:cNvPr id="3" name="Graphic 76" descr="Confused person with solid fill">
              <a:extLst>
                <a:ext uri="{FF2B5EF4-FFF2-40B4-BE49-F238E27FC236}">
                  <a16:creationId xmlns:a16="http://schemas.microsoft.com/office/drawing/2014/main" id="{12D11AF1-F5F1-C990-F026-E1AB7040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Graphic 77" descr="Man with solid fill">
              <a:extLst>
                <a:ext uri="{FF2B5EF4-FFF2-40B4-BE49-F238E27FC236}">
                  <a16:creationId xmlns:a16="http://schemas.microsoft.com/office/drawing/2014/main" id="{A8740F51-130D-935C-BDBB-84B4592E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5184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Graphic 78" descr="Man with solid fill">
              <a:extLst>
                <a:ext uri="{FF2B5EF4-FFF2-40B4-BE49-F238E27FC236}">
                  <a16:creationId xmlns:a16="http://schemas.microsoft.com/office/drawing/2014/main" id="{D1C9A88A-9532-0639-FBD3-109C6EF84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6" name="Group 79">
              <a:extLst>
                <a:ext uri="{FF2B5EF4-FFF2-40B4-BE49-F238E27FC236}">
                  <a16:creationId xmlns:a16="http://schemas.microsoft.com/office/drawing/2014/main" id="{0FD841BE-628B-6BEA-EC10-4CE569E542E3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7" name="Rectangle 85">
                <a:extLst>
                  <a:ext uri="{FF2B5EF4-FFF2-40B4-BE49-F238E27FC236}">
                    <a16:creationId xmlns:a16="http://schemas.microsoft.com/office/drawing/2014/main" id="{2AAFE8C0-A9EA-A9C7-74B1-A5128B8BF7FE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8" name="Straight Connector 86">
                <a:extLst>
                  <a:ext uri="{FF2B5EF4-FFF2-40B4-BE49-F238E27FC236}">
                    <a16:creationId xmlns:a16="http://schemas.microsoft.com/office/drawing/2014/main" id="{F6A99FA3-F992-DAB8-FCE8-96699F1F8313}"/>
                  </a:ext>
                </a:extLst>
              </p:cNvPr>
              <p:cNvCxnSpPr>
                <a:stCxn id="7" idx="0"/>
                <a:endCxn id="7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9" name="Straight Connector 87">
                <a:extLst>
                  <a:ext uri="{FF2B5EF4-FFF2-40B4-BE49-F238E27FC236}">
                    <a16:creationId xmlns:a16="http://schemas.microsoft.com/office/drawing/2014/main" id="{AB922046-8F74-6FE0-1F3B-2CCAA6B776E1}"/>
                  </a:ext>
                </a:extLst>
              </p:cNvPr>
              <p:cNvCxnSpPr>
                <a:stCxn id="7" idx="1"/>
                <a:endCxn id="7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10" name="Graphic 80" descr="Confused person with solid fill">
              <a:extLst>
                <a:ext uri="{FF2B5EF4-FFF2-40B4-BE49-F238E27FC236}">
                  <a16:creationId xmlns:a16="http://schemas.microsoft.com/office/drawing/2014/main" id="{2A7E2352-73F3-F02D-8BB8-9D3850E4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Casella di testo 142">
              <a:extLst>
                <a:ext uri="{FF2B5EF4-FFF2-40B4-BE49-F238E27FC236}">
                  <a16:creationId xmlns:a16="http://schemas.microsoft.com/office/drawing/2014/main" id="{DC3E0B93-EAE8-7313-7565-CA5178DE20D8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12" name="Casella di testo 142">
              <a:extLst>
                <a:ext uri="{FF2B5EF4-FFF2-40B4-BE49-F238E27FC236}">
                  <a16:creationId xmlns:a16="http://schemas.microsoft.com/office/drawing/2014/main" id="{5E2593A2-202C-327B-A26C-8E5D9D02BD76}"/>
                </a:ext>
              </a:extLst>
            </p:cNvPr>
            <p:cNvSpPr txBox="1"/>
            <p:nvPr/>
          </p:nvSpPr>
          <p:spPr>
            <a:xfrm>
              <a:off x="730849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13" name="Casella di testo 142">
              <a:extLst>
                <a:ext uri="{FF2B5EF4-FFF2-40B4-BE49-F238E27FC236}">
                  <a16:creationId xmlns:a16="http://schemas.microsoft.com/office/drawing/2014/main" id="{F555E943-5AD7-0A6D-F5B3-F9AC66DC1667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14" name="Casella di testo 142">
              <a:extLst>
                <a:ext uri="{FF2B5EF4-FFF2-40B4-BE49-F238E27FC236}">
                  <a16:creationId xmlns:a16="http://schemas.microsoft.com/office/drawing/2014/main" id="{0D5962CE-808B-414D-41A4-B4D093437A92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7D694619-1274-E2AB-A139-A16501DE5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16" name="TextBox 106">
            <a:extLst>
              <a:ext uri="{FF2B5EF4-FFF2-40B4-BE49-F238E27FC236}">
                <a16:creationId xmlns:a16="http://schemas.microsoft.com/office/drawing/2014/main" id="{ABBE65D3-F3F1-C9C8-8B89-E1CE5D341A59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17" name="Group 34">
            <a:extLst>
              <a:ext uri="{FF2B5EF4-FFF2-40B4-BE49-F238E27FC236}">
                <a16:creationId xmlns:a16="http://schemas.microsoft.com/office/drawing/2014/main" id="{09055249-3CB7-0510-5A4F-0106C38E6C9E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9398AD3F-1298-1C13-DA30-608659E880DA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1C31DA3A-1422-CDC2-242E-BAE4A2D3C795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20" name="Straight Connector 26">
                <a:extLst>
                  <a:ext uri="{FF2B5EF4-FFF2-40B4-BE49-F238E27FC236}">
                    <a16:creationId xmlns:a16="http://schemas.microsoft.com/office/drawing/2014/main" id="{4B3AE271-BCF1-DAEF-5939-210D7D8602E8}"/>
                  </a:ext>
                </a:extLst>
              </p:cNvPr>
              <p:cNvCxnSpPr>
                <a:stCxn id="19" idx="0"/>
                <a:endCxn id="19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21" name="Straight Connector 32">
              <a:extLst>
                <a:ext uri="{FF2B5EF4-FFF2-40B4-BE49-F238E27FC236}">
                  <a16:creationId xmlns:a16="http://schemas.microsoft.com/office/drawing/2014/main" id="{6962680E-9ACA-F99F-C663-9F804D3A9F51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2" name="Straight Connector 33">
              <a:extLst>
                <a:ext uri="{FF2B5EF4-FFF2-40B4-BE49-F238E27FC236}">
                  <a16:creationId xmlns:a16="http://schemas.microsoft.com/office/drawing/2014/main" id="{3475E5B5-C788-4DF1-04B6-1C626EA5B079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23" name="Group 35">
            <a:extLst>
              <a:ext uri="{FF2B5EF4-FFF2-40B4-BE49-F238E27FC236}">
                <a16:creationId xmlns:a16="http://schemas.microsoft.com/office/drawing/2014/main" id="{F531475F-4FFE-6134-09A8-CD851A66C6F9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24" name="Group 36">
              <a:extLst>
                <a:ext uri="{FF2B5EF4-FFF2-40B4-BE49-F238E27FC236}">
                  <a16:creationId xmlns:a16="http://schemas.microsoft.com/office/drawing/2014/main" id="{7DB12F6B-9FD3-DC45-91CE-DACBF680E7D0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25" name="Rectangle 39">
                <a:extLst>
                  <a:ext uri="{FF2B5EF4-FFF2-40B4-BE49-F238E27FC236}">
                    <a16:creationId xmlns:a16="http://schemas.microsoft.com/office/drawing/2014/main" id="{43D26F59-20D1-6AAD-DA9B-1E25B5AB8C26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26" name="Straight Connector 40">
                <a:extLst>
                  <a:ext uri="{FF2B5EF4-FFF2-40B4-BE49-F238E27FC236}">
                    <a16:creationId xmlns:a16="http://schemas.microsoft.com/office/drawing/2014/main" id="{146C8170-D703-CA6B-9F13-1F0CF79AB840}"/>
                  </a:ext>
                </a:extLst>
              </p:cNvPr>
              <p:cNvCxnSpPr>
                <a:stCxn id="25" idx="0"/>
                <a:endCxn id="25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27" name="Straight Connector 37">
              <a:extLst>
                <a:ext uri="{FF2B5EF4-FFF2-40B4-BE49-F238E27FC236}">
                  <a16:creationId xmlns:a16="http://schemas.microsoft.com/office/drawing/2014/main" id="{332897E4-8519-F0CF-E8B2-2E38BC148218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8" name="Straight Connector 38">
              <a:extLst>
                <a:ext uri="{FF2B5EF4-FFF2-40B4-BE49-F238E27FC236}">
                  <a16:creationId xmlns:a16="http://schemas.microsoft.com/office/drawing/2014/main" id="{1FFA3BEE-FB0C-E84B-29E8-FBED2FFF6583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29" name="Group 53">
            <a:extLst>
              <a:ext uri="{FF2B5EF4-FFF2-40B4-BE49-F238E27FC236}">
                <a16:creationId xmlns:a16="http://schemas.microsoft.com/office/drawing/2014/main" id="{AF34B9B1-692F-5BD3-7134-76D36DE64BD5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30" name="Group 41">
              <a:extLst>
                <a:ext uri="{FF2B5EF4-FFF2-40B4-BE49-F238E27FC236}">
                  <a16:creationId xmlns:a16="http://schemas.microsoft.com/office/drawing/2014/main" id="{5157673C-7E8C-BF19-D565-BDA8B2543BAB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31" name="Group 42">
                <a:extLst>
                  <a:ext uri="{FF2B5EF4-FFF2-40B4-BE49-F238E27FC236}">
                    <a16:creationId xmlns:a16="http://schemas.microsoft.com/office/drawing/2014/main" id="{A2918CF8-8AA8-51CB-2BF2-5FF90E67E02D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32" name="Rectangle 45">
                  <a:extLst>
                    <a:ext uri="{FF2B5EF4-FFF2-40B4-BE49-F238E27FC236}">
                      <a16:creationId xmlns:a16="http://schemas.microsoft.com/office/drawing/2014/main" id="{2C33A463-C74C-7041-059D-EC4692985E9D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33" name="Straight Connector 46">
                  <a:extLst>
                    <a:ext uri="{FF2B5EF4-FFF2-40B4-BE49-F238E27FC236}">
                      <a16:creationId xmlns:a16="http://schemas.microsoft.com/office/drawing/2014/main" id="{94C815C3-E7BD-BD8C-A7E3-5C926AA5D5E6}"/>
                    </a:ext>
                  </a:extLst>
                </p:cNvPr>
                <p:cNvCxnSpPr>
                  <a:stCxn id="32" idx="0"/>
                  <a:endCxn id="32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34" name="Straight Connector 43">
                <a:extLst>
                  <a:ext uri="{FF2B5EF4-FFF2-40B4-BE49-F238E27FC236}">
                    <a16:creationId xmlns:a16="http://schemas.microsoft.com/office/drawing/2014/main" id="{793F2E19-D3E0-23AC-8D7B-4F81C7A67C24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35" name="Straight Connector 44">
                <a:extLst>
                  <a:ext uri="{FF2B5EF4-FFF2-40B4-BE49-F238E27FC236}">
                    <a16:creationId xmlns:a16="http://schemas.microsoft.com/office/drawing/2014/main" id="{81313621-BD8E-69BE-68FE-59A87DDA8A45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36" name="Group 47">
              <a:extLst>
                <a:ext uri="{FF2B5EF4-FFF2-40B4-BE49-F238E27FC236}">
                  <a16:creationId xmlns:a16="http://schemas.microsoft.com/office/drawing/2014/main" id="{C6F2DEE2-7A65-EFAC-D581-AD8E8810DEDC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7557F0-1CEB-BE09-D0A9-1C3EE84DE08F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38" name="Rectangle 51">
                  <a:extLst>
                    <a:ext uri="{FF2B5EF4-FFF2-40B4-BE49-F238E27FC236}">
                      <a16:creationId xmlns:a16="http://schemas.microsoft.com/office/drawing/2014/main" id="{B5B6A098-F574-1664-D8F7-303C4BFD5BB1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39" name="Straight Connector 52">
                  <a:extLst>
                    <a:ext uri="{FF2B5EF4-FFF2-40B4-BE49-F238E27FC236}">
                      <a16:creationId xmlns:a16="http://schemas.microsoft.com/office/drawing/2014/main" id="{B6240C58-5FE6-0927-16DE-650103AEC046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40" name="Straight Connector 49">
                <a:extLst>
                  <a:ext uri="{FF2B5EF4-FFF2-40B4-BE49-F238E27FC236}">
                    <a16:creationId xmlns:a16="http://schemas.microsoft.com/office/drawing/2014/main" id="{F9942355-FDC1-3733-54C9-1763E299359D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41" name="Straight Connector 50">
                <a:extLst>
                  <a:ext uri="{FF2B5EF4-FFF2-40B4-BE49-F238E27FC236}">
                    <a16:creationId xmlns:a16="http://schemas.microsoft.com/office/drawing/2014/main" id="{4AA83837-F846-2546-8CFB-DD90481762C4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4E73622A-9065-F588-388E-96B46DF06FE8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4652590F-EBBB-CC76-DE46-646EDE157D50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D540C98D-9D2A-A505-16F8-B02C041EC776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613412C2-BE37-91CC-546F-59B93C444FAE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24771E3E-18E7-62AF-C4EF-0892B8C34C97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627F5AB7-237C-B225-F517-EF222F41682E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AE33F726-F48C-13FE-A35C-FDE9DD66D572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9" name="Casella di testo 142">
            <a:extLst>
              <a:ext uri="{FF2B5EF4-FFF2-40B4-BE49-F238E27FC236}">
                <a16:creationId xmlns:a16="http://schemas.microsoft.com/office/drawing/2014/main" id="{E45F383E-DC8A-78A6-6E7D-9E6DAF08B087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50" name="Casella di testo 142">
            <a:extLst>
              <a:ext uri="{FF2B5EF4-FFF2-40B4-BE49-F238E27FC236}">
                <a16:creationId xmlns:a16="http://schemas.microsoft.com/office/drawing/2014/main" id="{E219974D-3A53-B87E-DCF2-05B9260AE1F0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51" name="Casella di testo 142">
            <a:extLst>
              <a:ext uri="{FF2B5EF4-FFF2-40B4-BE49-F238E27FC236}">
                <a16:creationId xmlns:a16="http://schemas.microsoft.com/office/drawing/2014/main" id="{E075E172-0487-E160-79B3-5A5F5239684A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52" name="Casella di testo 142">
            <a:extLst>
              <a:ext uri="{FF2B5EF4-FFF2-40B4-BE49-F238E27FC236}">
                <a16:creationId xmlns:a16="http://schemas.microsoft.com/office/drawing/2014/main" id="{5D0B166B-F93E-7377-B8E6-A010A577DA4C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53" name="Casella di testo 142">
            <a:extLst>
              <a:ext uri="{FF2B5EF4-FFF2-40B4-BE49-F238E27FC236}">
                <a16:creationId xmlns:a16="http://schemas.microsoft.com/office/drawing/2014/main" id="{E9513635-01FB-2D64-4445-BE5A12A775D8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54" name="Casella di testo 142">
            <a:extLst>
              <a:ext uri="{FF2B5EF4-FFF2-40B4-BE49-F238E27FC236}">
                <a16:creationId xmlns:a16="http://schemas.microsoft.com/office/drawing/2014/main" id="{510386B9-4CD1-4912-A869-827E77000E9F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55" name="Casella di testo 142">
            <a:extLst>
              <a:ext uri="{FF2B5EF4-FFF2-40B4-BE49-F238E27FC236}">
                <a16:creationId xmlns:a16="http://schemas.microsoft.com/office/drawing/2014/main" id="{4F888B35-A75F-0A88-9A0A-CA7F6B41E936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56" name="Casella di testo 142">
            <a:extLst>
              <a:ext uri="{FF2B5EF4-FFF2-40B4-BE49-F238E27FC236}">
                <a16:creationId xmlns:a16="http://schemas.microsoft.com/office/drawing/2014/main" id="{6D73EC67-75C7-0A6B-F235-5F6771DA3477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57" name="Casella di testo 142">
            <a:extLst>
              <a:ext uri="{FF2B5EF4-FFF2-40B4-BE49-F238E27FC236}">
                <a16:creationId xmlns:a16="http://schemas.microsoft.com/office/drawing/2014/main" id="{4405E4F5-2707-DDA8-C5AC-F6F0E7CD863B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58" name="Casella di testo 142">
            <a:extLst>
              <a:ext uri="{FF2B5EF4-FFF2-40B4-BE49-F238E27FC236}">
                <a16:creationId xmlns:a16="http://schemas.microsoft.com/office/drawing/2014/main" id="{5A14F93A-B427-95A0-162F-E46B7284C9E2}"/>
              </a:ext>
            </a:extLst>
          </p:cNvPr>
          <p:cNvSpPr txBox="1"/>
          <p:nvPr/>
        </p:nvSpPr>
        <p:spPr>
          <a:xfrm>
            <a:off x="508697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59" name="Casella di testo 142">
            <a:extLst>
              <a:ext uri="{FF2B5EF4-FFF2-40B4-BE49-F238E27FC236}">
                <a16:creationId xmlns:a16="http://schemas.microsoft.com/office/drawing/2014/main" id="{19D98D6D-2352-821C-1795-9B4677C66F7A}"/>
              </a:ext>
            </a:extLst>
          </p:cNvPr>
          <p:cNvSpPr txBox="1"/>
          <p:nvPr/>
        </p:nvSpPr>
        <p:spPr>
          <a:xfrm>
            <a:off x="6177658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60" name="Casella di testo 142">
            <a:extLst>
              <a:ext uri="{FF2B5EF4-FFF2-40B4-BE49-F238E27FC236}">
                <a16:creationId xmlns:a16="http://schemas.microsoft.com/office/drawing/2014/main" id="{159A3081-C6DA-25D7-44B7-10DFA84595A0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61" name="Casella di testo 142">
            <a:extLst>
              <a:ext uri="{FF2B5EF4-FFF2-40B4-BE49-F238E27FC236}">
                <a16:creationId xmlns:a16="http://schemas.microsoft.com/office/drawing/2014/main" id="{2BEB4DEF-4D88-665A-AE18-8F9A61C0A04B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62" name="Oval 3">
            <a:extLst>
              <a:ext uri="{FF2B5EF4-FFF2-40B4-BE49-F238E27FC236}">
                <a16:creationId xmlns:a16="http://schemas.microsoft.com/office/drawing/2014/main" id="{193D06FB-D622-0EDA-A755-E4B64C463C7F}"/>
              </a:ext>
            </a:extLst>
          </p:cNvPr>
          <p:cNvSpPr/>
          <p:nvPr/>
        </p:nvSpPr>
        <p:spPr>
          <a:xfrm>
            <a:off x="6955493" y="1285737"/>
            <a:ext cx="2452183" cy="24521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63" name="Rectangle 72">
            <a:extLst>
              <a:ext uri="{FF2B5EF4-FFF2-40B4-BE49-F238E27FC236}">
                <a16:creationId xmlns:a16="http://schemas.microsoft.com/office/drawing/2014/main" id="{D42A08E8-9865-A3A0-20B4-78381B24DF65}"/>
              </a:ext>
            </a:extLst>
          </p:cNvPr>
          <p:cNvSpPr/>
          <p:nvPr/>
        </p:nvSpPr>
        <p:spPr>
          <a:xfrm>
            <a:off x="7367403" y="3210568"/>
            <a:ext cx="1591577" cy="1587252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B1477A-9353-3B55-132D-87EC124C9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C5EC48EE-81A9-0E45-5CFB-E62EE8B3E0C9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66E029D7-6046-DA2C-66C8-ED2DE62B85E0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3C82F1D1-AFF3-CBEC-7C8F-31F388A9D945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7DCB0878-8783-81CC-474C-A3A1ECD344A7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AA208890-5B00-6466-B308-794E11287F50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01AC3324-92A6-9CEE-A9F3-0E5C62FFFA45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4C274B4B-0C78-1546-BEDB-61D10E69FCFB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1E762C9C-BBAD-7DED-2A2E-8A7D3E47470D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94ECA1AC-46F4-5834-D10B-1532D26EE0D4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858AF629-0A78-A26E-77A3-7C93B1330BDD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7AA1178A-62B8-16A2-560C-E67AE63AC354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71660704-B060-C6E5-E4CB-43FF0D7E0DD0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685D7CC6-CD06-F939-71C6-DA1EACFCB4D3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85B7D10B-3FE9-C863-FC91-332107740160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C21C2DB-FFB9-D0C3-7B57-E1AE17C7EB72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B8BA5B65-2E20-3EB8-FDFE-5459E0495CF1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33D45B75-CF7A-2D62-440B-E6469A76AF0F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C9F9708F-B581-674E-C074-82942963EA8D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B560D90D-BEEF-3F9E-8AA3-6B6F0DCC3DA3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1676EA9F-FE05-8EB3-2377-D0844466EAFB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ADC9FD69-33F0-EB02-9041-5D4FBE7EE64F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277F24AA-58C9-F263-125B-E360EB6FDC72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E30DD520-B384-E3C1-84F7-83C2455B33E6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8619B06E-D084-F8E7-C063-D519341837CE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3AAF7B34-91C7-7396-1769-55CF0D545230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0C4F4189-CC05-0D6F-5DDC-6A02A2E1CE79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E74AD7A4-0894-6D53-641E-1D838BA29F2D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8CA3B05D-AB2E-CBE0-79C3-6858EB54763B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88E58C91-FB86-86B3-6D1B-BDB437D9E5C8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615D003A-54CD-C429-B3BB-26373BFC83DD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8D90811A-4BE9-3386-D667-1CE24BB9A787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356375FD-C620-45E7-B7E7-28673DE24F55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D49F924E-2393-9AAC-E372-7CACF4BD1AFD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9713B8AC-8496-C6B0-22A0-95490BF037A5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1CC34956-83A4-D632-BD5E-7515EFB368FE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12E8183F-E391-A419-38F3-1E25E3971AA2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228F83F2-C8A9-221E-2D0C-A5BF5795998C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2A54121E-C7AB-BCC7-693C-243714DF3561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5E8EA1BB-BAE6-9DD8-22ED-F6875DEB529F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A23554CE-919C-EE88-DD4B-7F98A866B1B8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466F1619-8E08-153F-4C77-2B43BB9FC96A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9D4CFA7B-74E9-5D19-7D22-1F5BF0402F5B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08EC2A52-315C-F000-806D-649CDB156201}"/>
              </a:ext>
            </a:extLst>
          </p:cNvPr>
          <p:cNvSpPr txBox="1"/>
          <p:nvPr/>
        </p:nvSpPr>
        <p:spPr>
          <a:xfrm>
            <a:off x="508697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D3C0F67E-BB4A-5F3F-3EB6-A8735EF2EE21}"/>
              </a:ext>
            </a:extLst>
          </p:cNvPr>
          <p:cNvSpPr txBox="1"/>
          <p:nvPr/>
        </p:nvSpPr>
        <p:spPr>
          <a:xfrm>
            <a:off x="6177658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68C805BE-0697-954B-25B3-D19D13407133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90D53A0C-A33F-629D-5015-1D77A55D7FFD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9" name="Oval 3">
            <a:extLst>
              <a:ext uri="{FF2B5EF4-FFF2-40B4-BE49-F238E27FC236}">
                <a16:creationId xmlns:a16="http://schemas.microsoft.com/office/drawing/2014/main" id="{26068826-A2BE-6CFD-C454-22D3ECD85F7B}"/>
              </a:ext>
            </a:extLst>
          </p:cNvPr>
          <p:cNvSpPr/>
          <p:nvPr/>
        </p:nvSpPr>
        <p:spPr>
          <a:xfrm>
            <a:off x="6955493" y="1285737"/>
            <a:ext cx="2452183" cy="24521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0" name="Rectangle 72">
            <a:extLst>
              <a:ext uri="{FF2B5EF4-FFF2-40B4-BE49-F238E27FC236}">
                <a16:creationId xmlns:a16="http://schemas.microsoft.com/office/drawing/2014/main" id="{A0DE51D7-7E45-71B3-9538-393FCBA820B3}"/>
              </a:ext>
            </a:extLst>
          </p:cNvPr>
          <p:cNvSpPr/>
          <p:nvPr/>
        </p:nvSpPr>
        <p:spPr>
          <a:xfrm>
            <a:off x="2932352" y="2048009"/>
            <a:ext cx="1080409" cy="813057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51" name="Group 75">
            <a:extLst>
              <a:ext uri="{FF2B5EF4-FFF2-40B4-BE49-F238E27FC236}">
                <a16:creationId xmlns:a16="http://schemas.microsoft.com/office/drawing/2014/main" id="{77344DB3-C953-1CA9-8BF4-C5F1C313D7A4}"/>
              </a:ext>
            </a:extLst>
          </p:cNvPr>
          <p:cNvGrpSpPr/>
          <p:nvPr/>
        </p:nvGrpSpPr>
        <p:grpSpPr>
          <a:xfrm>
            <a:off x="7308497" y="1637763"/>
            <a:ext cx="3219876" cy="3160056"/>
            <a:chOff x="7308497" y="1637763"/>
            <a:chExt cx="3219876" cy="3160056"/>
          </a:xfrm>
        </p:grpSpPr>
        <p:pic>
          <p:nvPicPr>
            <p:cNvPr id="52" name="Graphic 76" descr="Confused person with solid fill">
              <a:extLst>
                <a:ext uri="{FF2B5EF4-FFF2-40B4-BE49-F238E27FC236}">
                  <a16:creationId xmlns:a16="http://schemas.microsoft.com/office/drawing/2014/main" id="{79B35186-1ACA-1660-73FE-B4475085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3" name="Graphic 77" descr="Man with solid fill">
              <a:extLst>
                <a:ext uri="{FF2B5EF4-FFF2-40B4-BE49-F238E27FC236}">
                  <a16:creationId xmlns:a16="http://schemas.microsoft.com/office/drawing/2014/main" id="{EBC629B1-0305-AB55-8A1B-5762DB71A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5184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Graphic 78" descr="Man with solid fill">
              <a:extLst>
                <a:ext uri="{FF2B5EF4-FFF2-40B4-BE49-F238E27FC236}">
                  <a16:creationId xmlns:a16="http://schemas.microsoft.com/office/drawing/2014/main" id="{BB8E1B3B-56FB-F112-3791-8863DFBE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5" name="Group 79">
              <a:extLst>
                <a:ext uri="{FF2B5EF4-FFF2-40B4-BE49-F238E27FC236}">
                  <a16:creationId xmlns:a16="http://schemas.microsoft.com/office/drawing/2014/main" id="{D03A2726-0AF7-BBAE-E3A4-5C3D620BF1B4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6" name="Rectangle 85">
                <a:extLst>
                  <a:ext uri="{FF2B5EF4-FFF2-40B4-BE49-F238E27FC236}">
                    <a16:creationId xmlns:a16="http://schemas.microsoft.com/office/drawing/2014/main" id="{9C46C29B-176B-B52B-BECA-72405CA7E823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7" name="Straight Connector 86">
                <a:extLst>
                  <a:ext uri="{FF2B5EF4-FFF2-40B4-BE49-F238E27FC236}">
                    <a16:creationId xmlns:a16="http://schemas.microsoft.com/office/drawing/2014/main" id="{9B43DEED-AFE0-5A1B-4F2A-4C360284B3EF}"/>
                  </a:ext>
                </a:extLst>
              </p:cNvPr>
              <p:cNvCxnSpPr>
                <a:stCxn id="56" idx="0"/>
                <a:endCxn id="56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8" name="Straight Connector 87">
                <a:extLst>
                  <a:ext uri="{FF2B5EF4-FFF2-40B4-BE49-F238E27FC236}">
                    <a16:creationId xmlns:a16="http://schemas.microsoft.com/office/drawing/2014/main" id="{8058EC20-042C-B6FD-2376-844047930494}"/>
                  </a:ext>
                </a:extLst>
              </p:cNvPr>
              <p:cNvCxnSpPr>
                <a:stCxn id="56" idx="1"/>
                <a:endCxn id="56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59" name="Graphic 80" descr="Confused person with solid fill">
              <a:extLst>
                <a:ext uri="{FF2B5EF4-FFF2-40B4-BE49-F238E27FC236}">
                  <a16:creationId xmlns:a16="http://schemas.microsoft.com/office/drawing/2014/main" id="{7CD040C8-FD11-E928-2F3A-4F198A0AE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0" name="Casella di testo 142">
              <a:extLst>
                <a:ext uri="{FF2B5EF4-FFF2-40B4-BE49-F238E27FC236}">
                  <a16:creationId xmlns:a16="http://schemas.microsoft.com/office/drawing/2014/main" id="{56E48DB3-980C-0838-8CE8-FDD448BA7113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4047E74E-82E4-F0B2-75F6-76B9E5B35E75}"/>
                </a:ext>
              </a:extLst>
            </p:cNvPr>
            <p:cNvSpPr txBox="1"/>
            <p:nvPr/>
          </p:nvSpPr>
          <p:spPr>
            <a:xfrm>
              <a:off x="730849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2" name="Casella di testo 142">
              <a:extLst>
                <a:ext uri="{FF2B5EF4-FFF2-40B4-BE49-F238E27FC236}">
                  <a16:creationId xmlns:a16="http://schemas.microsoft.com/office/drawing/2014/main" id="{335C10AD-6485-0A0E-04AC-6DB7980D0026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3" name="Casella di testo 142">
              <a:extLst>
                <a:ext uri="{FF2B5EF4-FFF2-40B4-BE49-F238E27FC236}">
                  <a16:creationId xmlns:a16="http://schemas.microsoft.com/office/drawing/2014/main" id="{A322E72A-3DBF-FFDA-6801-88A3BCA3AC77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3B38C5-3A5B-5FE0-C86B-F4AE8BB9B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0041185F-3EDB-6706-40F3-0021B06C6F4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DA1A09B-59FA-4193-B025-43E47902725B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1CD1072D-1DF0-6702-63EC-F409C922C843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EC55CBB9-F723-7F77-D412-73DEB1051DF2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EC79CBAB-FBF7-62C5-1AFB-49207268C26C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246ECB0F-E905-985F-1098-FA7CE202B3E0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8E522171-FED0-C248-6F2C-07B14176CF35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3091CFAB-9E99-DBCA-0447-8D213A41D4EB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7F747160-001F-6638-DE0E-127838FCF2A5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BB25A636-E3A7-6095-34B7-D9FE119B9C78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D25D719A-B687-C7E8-F9BD-DE06FFC8A73F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411569A3-85B6-2B17-B022-7F407FE2D59C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E6AFABD7-7AB0-99C6-028E-7D091A15AFFE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711F8803-95D0-7DDC-891D-559FE2CFFB7C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F6D6BAC7-9A8B-DA29-3530-D01F64536E20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61EBA8E5-2AE3-E3DF-A529-ECE41C0C057B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03D7E13E-9725-29C8-86CF-168D0A487258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E4970673-F45D-9363-F826-AF036B31DB6A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A389B421-75AF-4933-5D44-BA7E49D50C88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C82C6BF6-2BB0-393F-96FF-B7C3B9695A5E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D1894AE3-66A9-774B-105A-F9EBCD1994DD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895DA160-5985-2B3B-9277-EE518684A52D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8861F68A-CFA9-CDE0-64A1-5E20ECE6AD69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1FDBD1FE-E0E2-9033-FFD7-A62CC6279D1C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E6EDDD65-D33E-EF7E-C8BD-C41FEF4D8161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42F0AE3C-112C-90FF-9EF2-7ADF2A60087F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B0F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192833E5-BCED-C022-C005-3D761C1967A5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697A501B-55E5-92F1-B586-2CF4D4F8E174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5083A928-0189-DC18-92D7-A23E2EE5B16C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A882D758-4173-2E72-D20C-F2C61513D074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7C92EC12-82C7-283F-D35B-3BA858B7EF47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CC58AF27-096C-A7D3-5F90-BF3DC74A83FB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C63E6710-87E6-8D09-4AF6-9F1940103509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B6BD1043-A29E-60AC-11C8-489CA2997946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3069D314-8352-9130-DADC-5CA4C920A94B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B9EEF853-5D76-A07C-B16A-ADCBF593FD51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F361A762-C3F9-9522-593B-E3B2E77DC0AD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9BD9FACB-68A2-DD39-EB05-D3B9F0CBE537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66C5E7F7-8A88-FD52-41A9-25FB3F1B1319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DA8BFF12-966A-5EE5-B5C2-65600A30293A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422C0DB6-E6D4-3380-D9B5-C9BFE2D9D687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180509F6-B198-8E9F-A396-BA2D477B3A33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B068D05C-BB38-D434-651D-A0EDEE13A454}"/>
              </a:ext>
            </a:extLst>
          </p:cNvPr>
          <p:cNvSpPr txBox="1"/>
          <p:nvPr/>
        </p:nvSpPr>
        <p:spPr>
          <a:xfrm>
            <a:off x="5097606" y="5598798"/>
            <a:ext cx="96115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42F84C64-A191-DEAB-60B3-8E184EE7687A}"/>
              </a:ext>
            </a:extLst>
          </p:cNvPr>
          <p:cNvSpPr txBox="1"/>
          <p:nvPr/>
        </p:nvSpPr>
        <p:spPr>
          <a:xfrm>
            <a:off x="6201387" y="5598798"/>
            <a:ext cx="1012158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635DBC49-2ED8-43C7-7664-6ED7B1E76588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AD4EB3DD-E41B-197B-9B43-3DE2FFC5FE9A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9" name="Oval 3">
            <a:extLst>
              <a:ext uri="{FF2B5EF4-FFF2-40B4-BE49-F238E27FC236}">
                <a16:creationId xmlns:a16="http://schemas.microsoft.com/office/drawing/2014/main" id="{9E451342-EA16-5B19-D33A-8FBF8D74BCA5}"/>
              </a:ext>
            </a:extLst>
          </p:cNvPr>
          <p:cNvSpPr/>
          <p:nvPr/>
        </p:nvSpPr>
        <p:spPr>
          <a:xfrm>
            <a:off x="6955493" y="1285737"/>
            <a:ext cx="2452183" cy="245218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50" name="Rectangle 72">
            <a:extLst>
              <a:ext uri="{FF2B5EF4-FFF2-40B4-BE49-F238E27FC236}">
                <a16:creationId xmlns:a16="http://schemas.microsoft.com/office/drawing/2014/main" id="{69C3F225-A2C2-5AE4-7B55-A2366BE48BD4}"/>
              </a:ext>
            </a:extLst>
          </p:cNvPr>
          <p:cNvSpPr/>
          <p:nvPr/>
        </p:nvSpPr>
        <p:spPr>
          <a:xfrm>
            <a:off x="5090656" y="5443953"/>
            <a:ext cx="2139741" cy="813057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grpSp>
        <p:nvGrpSpPr>
          <p:cNvPr id="51" name="Group 54">
            <a:extLst>
              <a:ext uri="{FF2B5EF4-FFF2-40B4-BE49-F238E27FC236}">
                <a16:creationId xmlns:a16="http://schemas.microsoft.com/office/drawing/2014/main" id="{95D524C1-4594-A5D2-4F2B-B483E1199F2D}"/>
              </a:ext>
            </a:extLst>
          </p:cNvPr>
          <p:cNvGrpSpPr/>
          <p:nvPr/>
        </p:nvGrpSpPr>
        <p:grpSpPr>
          <a:xfrm>
            <a:off x="7308497" y="1637763"/>
            <a:ext cx="3219876" cy="3160056"/>
            <a:chOff x="7308497" y="1637763"/>
            <a:chExt cx="3219876" cy="3160056"/>
          </a:xfrm>
        </p:grpSpPr>
        <p:pic>
          <p:nvPicPr>
            <p:cNvPr id="52" name="Graphic 57" descr="Confused person with solid fill">
              <a:extLst>
                <a:ext uri="{FF2B5EF4-FFF2-40B4-BE49-F238E27FC236}">
                  <a16:creationId xmlns:a16="http://schemas.microsoft.com/office/drawing/2014/main" id="{8310D6A6-4162-4AFA-45AC-0D9C0AB00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3" name="Graphic 58" descr="Man with solid fill">
              <a:extLst>
                <a:ext uri="{FF2B5EF4-FFF2-40B4-BE49-F238E27FC236}">
                  <a16:creationId xmlns:a16="http://schemas.microsoft.com/office/drawing/2014/main" id="{D3B27050-BFFD-1826-9036-9D57F0CD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05184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Graphic 59" descr="Man with solid fill">
              <a:extLst>
                <a:ext uri="{FF2B5EF4-FFF2-40B4-BE49-F238E27FC236}">
                  <a16:creationId xmlns:a16="http://schemas.microsoft.com/office/drawing/2014/main" id="{0A1D011B-472F-581E-FF68-572581A34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5" name="Group 60">
              <a:extLst>
                <a:ext uri="{FF2B5EF4-FFF2-40B4-BE49-F238E27FC236}">
                  <a16:creationId xmlns:a16="http://schemas.microsoft.com/office/drawing/2014/main" id="{F035EFD2-33D4-16A2-C0EC-FA6F5E744513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6" name="Rectangle 71">
                <a:extLst>
                  <a:ext uri="{FF2B5EF4-FFF2-40B4-BE49-F238E27FC236}">
                    <a16:creationId xmlns:a16="http://schemas.microsoft.com/office/drawing/2014/main" id="{197A1732-C790-85A7-EC40-CCBA2E3D947F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7" name="Straight Connector 73">
                <a:extLst>
                  <a:ext uri="{FF2B5EF4-FFF2-40B4-BE49-F238E27FC236}">
                    <a16:creationId xmlns:a16="http://schemas.microsoft.com/office/drawing/2014/main" id="{5AD98528-7167-6B1B-E891-7BC76915B784}"/>
                  </a:ext>
                </a:extLst>
              </p:cNvPr>
              <p:cNvCxnSpPr>
                <a:stCxn id="56" idx="0"/>
                <a:endCxn id="56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8" name="Straight Connector 74">
                <a:extLst>
                  <a:ext uri="{FF2B5EF4-FFF2-40B4-BE49-F238E27FC236}">
                    <a16:creationId xmlns:a16="http://schemas.microsoft.com/office/drawing/2014/main" id="{C5BBED69-09A7-B384-2A46-B97A7D116C21}"/>
                  </a:ext>
                </a:extLst>
              </p:cNvPr>
              <p:cNvCxnSpPr>
                <a:stCxn id="56" idx="1"/>
                <a:endCxn id="56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59" name="Graphic 65" descr="Confused person with solid fill">
              <a:extLst>
                <a:ext uri="{FF2B5EF4-FFF2-40B4-BE49-F238E27FC236}">
                  <a16:creationId xmlns:a16="http://schemas.microsoft.com/office/drawing/2014/main" id="{A35A3554-8BC2-55D6-22F2-AAB4AADFD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0" name="Casella di testo 142">
              <a:extLst>
                <a:ext uri="{FF2B5EF4-FFF2-40B4-BE49-F238E27FC236}">
                  <a16:creationId xmlns:a16="http://schemas.microsoft.com/office/drawing/2014/main" id="{989A563D-B883-0B03-EF9D-2CDC1CEFB9EF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1FF16FDA-F6AC-3CAB-2A8D-2E8792B6FE67}"/>
                </a:ext>
              </a:extLst>
            </p:cNvPr>
            <p:cNvSpPr txBox="1"/>
            <p:nvPr/>
          </p:nvSpPr>
          <p:spPr>
            <a:xfrm>
              <a:off x="730849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2" name="Casella di testo 142">
              <a:extLst>
                <a:ext uri="{FF2B5EF4-FFF2-40B4-BE49-F238E27FC236}">
                  <a16:creationId xmlns:a16="http://schemas.microsoft.com/office/drawing/2014/main" id="{D0055094-36CE-37CB-1DE7-D4FF43F74390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3" name="Casella di testo 142">
              <a:extLst>
                <a:ext uri="{FF2B5EF4-FFF2-40B4-BE49-F238E27FC236}">
                  <a16:creationId xmlns:a16="http://schemas.microsoft.com/office/drawing/2014/main" id="{A110489E-A251-1718-EF40-5D4DDB1C8394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2F88C-B888-C62C-E4CC-25263D26C4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BF0E922F-3684-B609-579E-805F6DE8D6CC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A582EC1E-7D8E-6EA1-167F-73AF45143FEC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F1C08F1-8066-581E-E064-64618431BF16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02BDCE28-BC7F-BD00-CA37-1F37854B7C5D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A112A2D2-7EE9-7490-5745-D24B4E4215C3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B8346D3D-42DC-109D-D924-593A9F281BB4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73CFB71A-46B3-863C-40C7-C0DE4F24E7A4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5655DED4-09EF-08C7-D02B-11B7851329DD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33C3C022-4EDF-D338-BBAA-9A97A6880088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6A3C1793-7F1A-1A3A-A217-9B95B458E2CF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63194F09-2CAA-80BE-ED80-DA5AECB6DC7B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B366A3F2-DE12-A29C-5F53-0EEC118D0A68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4BBA7718-CFD6-7D0B-F98F-3F1207380C98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1DC29941-66DA-CED9-9048-0CFE9D79AF34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EDCE236C-FABA-E72D-6DA4-D291542A3E13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79C359C5-77F6-D768-5B3D-C9744FFA8DD0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A69691CE-4F8A-360F-04E7-02E49CCC386D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717102BB-A7E9-76D4-B1FD-A409A76DB8FF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F62E4F83-521E-9FEE-A6C7-6CFDFB7DBAFA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C4666CAD-1D6F-9698-775C-20187DB4BECB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F2C52598-E6A4-5BF4-B74F-FB5F1306734C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F8A361CF-D485-4AD9-4B9A-12E8E0423E67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5C5F7F0B-EC08-C522-D701-ED143B3DF20C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B904B065-F06F-F676-0BB5-886C90CBFF14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4A32BCD4-A44C-8D37-21D7-1D14E8A8FF72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EBB48F2F-D3DE-9C79-9694-5BC310A486E5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A5AB60E8-85C1-88BF-7EA1-9977A9C8FE48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F539AB9B-E685-486F-5F71-73E2EF168917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D277D899-B33C-5390-9D36-622E6636A46B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B8588E45-CB59-1BBC-0E8D-44D7ADCE9B48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DF0005A4-2E08-84E3-32CF-47227C6520FB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1DB3FC43-D343-F7C0-9B39-A0DDC7C79E59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1000F726-8C39-F79F-A645-DAE2164B5856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13E1F882-6785-D905-E79F-F4869FAEB123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460F43EF-3292-F46B-89DA-7964DE39F9E3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4A7B9A2A-B48E-DF94-8576-8C1F1886BE02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F9668749-F192-4804-04C2-7DD2EFF8F26C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623C160B-1165-7326-09D3-C8FD3BED8054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2DC1DDF0-5DA3-34AB-4738-9FD72746D393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DD85716A-E2CE-C1F4-E1EF-B3EF1DACCFD0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83F40DFE-28D8-F700-0945-16966BA42F64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F121B40C-191D-E1D5-29C0-F5793A810060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5228BF12-7495-389C-55E3-E8C8322B05E2}"/>
              </a:ext>
            </a:extLst>
          </p:cNvPr>
          <p:cNvSpPr txBox="1"/>
          <p:nvPr/>
        </p:nvSpPr>
        <p:spPr>
          <a:xfrm>
            <a:off x="5097606" y="5598798"/>
            <a:ext cx="96115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D6FA518E-056C-B188-3811-9C1B5A2A99C6}"/>
              </a:ext>
            </a:extLst>
          </p:cNvPr>
          <p:cNvSpPr txBox="1"/>
          <p:nvPr/>
        </p:nvSpPr>
        <p:spPr>
          <a:xfrm>
            <a:off x="6201387" y="5598798"/>
            <a:ext cx="1012158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4F568B93-EA79-C3A2-4CF4-C85CB811BFB4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A3A85E33-7B49-D3AC-4CB3-71688EB29AF6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A2DFEE99-80FE-887B-6B0B-CCA6AEC8C363}"/>
              </a:ext>
            </a:extLst>
          </p:cNvPr>
          <p:cNvGrpSpPr/>
          <p:nvPr/>
        </p:nvGrpSpPr>
        <p:grpSpPr>
          <a:xfrm>
            <a:off x="7368317" y="1637763"/>
            <a:ext cx="3160056" cy="3160056"/>
            <a:chOff x="7368317" y="1637763"/>
            <a:chExt cx="3160056" cy="3160056"/>
          </a:xfrm>
        </p:grpSpPr>
        <p:pic>
          <p:nvPicPr>
            <p:cNvPr id="50" name="Graphic 59" descr="Confused person with solid fill">
              <a:extLst>
                <a:ext uri="{FF2B5EF4-FFF2-40B4-BE49-F238E27FC236}">
                  <a16:creationId xmlns:a16="http://schemas.microsoft.com/office/drawing/2014/main" id="{D5038A84-3DDA-C763-8B77-8A2516BC5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1" name="Graphic 60" descr="Man with solid fill">
              <a:extLst>
                <a:ext uri="{FF2B5EF4-FFF2-40B4-BE49-F238E27FC236}">
                  <a16:creationId xmlns:a16="http://schemas.microsoft.com/office/drawing/2014/main" id="{5E908DD2-F727-2B5D-B00E-9B3C30E9E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86709" y="2172614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2" name="Graphic 65" descr="Man with solid fill">
              <a:extLst>
                <a:ext uri="{FF2B5EF4-FFF2-40B4-BE49-F238E27FC236}">
                  <a16:creationId xmlns:a16="http://schemas.microsoft.com/office/drawing/2014/main" id="{E8CFD642-1667-6730-5008-FAB32B3DF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3" name="Group 66">
              <a:extLst>
                <a:ext uri="{FF2B5EF4-FFF2-40B4-BE49-F238E27FC236}">
                  <a16:creationId xmlns:a16="http://schemas.microsoft.com/office/drawing/2014/main" id="{24C7BF28-1F5E-24A8-999A-4C901B7A7DB0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4" name="Rectangle 73">
                <a:extLst>
                  <a:ext uri="{FF2B5EF4-FFF2-40B4-BE49-F238E27FC236}">
                    <a16:creationId xmlns:a16="http://schemas.microsoft.com/office/drawing/2014/main" id="{56AEFC92-7E11-729B-8879-3EFF001C7441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5" name="Straight Connector 74">
                <a:extLst>
                  <a:ext uri="{FF2B5EF4-FFF2-40B4-BE49-F238E27FC236}">
                    <a16:creationId xmlns:a16="http://schemas.microsoft.com/office/drawing/2014/main" id="{1A67F317-713B-AB69-377A-186F9C5CA8E6}"/>
                  </a:ext>
                </a:extLst>
              </p:cNvPr>
              <p:cNvCxnSpPr>
                <a:stCxn id="54" idx="0"/>
                <a:endCxn id="54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6" name="Straight Connector 75">
                <a:extLst>
                  <a:ext uri="{FF2B5EF4-FFF2-40B4-BE49-F238E27FC236}">
                    <a16:creationId xmlns:a16="http://schemas.microsoft.com/office/drawing/2014/main" id="{666E6476-65CB-93BE-9FD4-49DCB2ACE80D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57" name="Graphic 68" descr="Confused person with solid fill">
              <a:extLst>
                <a:ext uri="{FF2B5EF4-FFF2-40B4-BE49-F238E27FC236}">
                  <a16:creationId xmlns:a16="http://schemas.microsoft.com/office/drawing/2014/main" id="{8D36DD75-8248-2A22-2873-19B6094C1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8" name="Casella di testo 142">
              <a:extLst>
                <a:ext uri="{FF2B5EF4-FFF2-40B4-BE49-F238E27FC236}">
                  <a16:creationId xmlns:a16="http://schemas.microsoft.com/office/drawing/2014/main" id="{F4750E9C-B777-F573-5284-C4624B06F188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59" name="Casella di testo 142">
              <a:extLst>
                <a:ext uri="{FF2B5EF4-FFF2-40B4-BE49-F238E27FC236}">
                  <a16:creationId xmlns:a16="http://schemas.microsoft.com/office/drawing/2014/main" id="{08B6E30D-46DA-A747-5D50-479945D5C32B}"/>
                </a:ext>
              </a:extLst>
            </p:cNvPr>
            <p:cNvSpPr txBox="1"/>
            <p:nvPr/>
          </p:nvSpPr>
          <p:spPr>
            <a:xfrm>
              <a:off x="9190021" y="180996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0" name="Casella di testo 142">
              <a:extLst>
                <a:ext uri="{FF2B5EF4-FFF2-40B4-BE49-F238E27FC236}">
                  <a16:creationId xmlns:a16="http://schemas.microsoft.com/office/drawing/2014/main" id="{EE2F15E4-BC0D-455A-5B64-F20A941B8648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40C42582-EBC5-C03D-9AC3-84803C5616EF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  <p:sp>
        <p:nvSpPr>
          <p:cNvPr id="62" name="Casella di testo 142">
            <a:extLst>
              <a:ext uri="{FF2B5EF4-FFF2-40B4-BE49-F238E27FC236}">
                <a16:creationId xmlns:a16="http://schemas.microsoft.com/office/drawing/2014/main" id="{A8D452D5-9C6A-5B5F-8463-5DD33A04EFFD}"/>
              </a:ext>
            </a:extLst>
          </p:cNvPr>
          <p:cNvSpPr txBox="1"/>
          <p:nvPr/>
        </p:nvSpPr>
        <p:spPr>
          <a:xfrm>
            <a:off x="4897636" y="3167865"/>
            <a:ext cx="23064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old Slot index</a:t>
            </a:r>
          </a:p>
        </p:txBody>
      </p:sp>
      <p:sp>
        <p:nvSpPr>
          <p:cNvPr id="63" name="Rectangle 77">
            <a:extLst>
              <a:ext uri="{FF2B5EF4-FFF2-40B4-BE49-F238E27FC236}">
                <a16:creationId xmlns:a16="http://schemas.microsoft.com/office/drawing/2014/main" id="{D27266F4-8434-42AD-21B2-CC87938731D3}"/>
              </a:ext>
            </a:extLst>
          </p:cNvPr>
          <p:cNvSpPr/>
          <p:nvPr/>
        </p:nvSpPr>
        <p:spPr>
          <a:xfrm>
            <a:off x="5619856" y="3702652"/>
            <a:ext cx="1027922" cy="813057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64" name="Casella di testo 142">
            <a:extLst>
              <a:ext uri="{FF2B5EF4-FFF2-40B4-BE49-F238E27FC236}">
                <a16:creationId xmlns:a16="http://schemas.microsoft.com/office/drawing/2014/main" id="{8152447C-97C3-B70B-7513-F7C0EC5077E8}"/>
              </a:ext>
            </a:extLst>
          </p:cNvPr>
          <p:cNvSpPr txBox="1"/>
          <p:nvPr/>
        </p:nvSpPr>
        <p:spPr>
          <a:xfrm>
            <a:off x="5601266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7607E-E633-01D7-CF93-DB466FDD9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C6F09C68-9B30-5C90-617F-85A5B7D0BE55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8A1CF821-B490-9116-1EDD-1E5C1390ABCF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A32F1FC-2FA4-9AF6-6E30-11EF61C3D5A0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37569E6D-1CD0-EC6E-4B12-918715270661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9C6937E3-6323-4ABE-327E-38ABA0BADC4B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FDC065F9-1DF3-82A7-C3C0-FA9C14BD4C51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674C9AB8-2E19-405D-52D5-70B572BA1156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DE534436-42B5-CB8F-9CB2-7277BD195F22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377AEEE7-E3E6-2B72-B7C0-3CF1C2501841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4CB66386-0DA7-BF66-E2C8-97CA4E8072A9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925B602C-3985-550D-B1EF-8D71CAC6252C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EAD9A188-31AB-AA0D-9C1A-15EA1AFC2DA2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AD968D95-72C1-71F9-2BFB-8CADB4F3306F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E78B785D-693B-3BA6-F213-746ADFE41727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431CFCB0-D3C6-5470-C497-27A053B3E57E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1599142B-31DC-67D7-2F1A-E8128B4B0283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C5865E47-3B83-5D37-6C19-91B73E04B6D6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2BF2C260-FF33-E0A8-7815-28E7466A3EB2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8F8674F0-A0DD-2C7F-36DC-C2059E557577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84EDCB6E-144B-BCDB-A739-7B3C657198F1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78A009E0-5C1D-6394-0617-C47C136BBF07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410A87AD-D702-E04D-0F8E-E0CB472212FA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849B2309-962F-CDE5-E8D6-DB43BED85BA7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28386223-9EC8-6728-32FA-43A179342B13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F1BAA09C-2A66-1D7F-5268-C283F7CDE16C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DA54E373-CFCF-D3B8-3553-87C1ACEDDB0D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B849D8B1-2594-CD00-0EF0-2A5A473E16E9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 (W*H)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800913D0-5703-7429-9F48-B6DEB8BF5340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75859F12-E138-7BA0-B1A3-67C011842D66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50F2F8E3-B6FA-6AC3-8C64-70A394865493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25412921-AE55-DA2A-DDDA-021A7A19242E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D0979C30-A208-89E3-DCBC-E7594D7240AF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FA212810-80F5-4067-8904-1F2CBF4912BC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5B3172CE-F20D-C03F-FEEF-30A9753F9470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D88A8CF5-208C-594D-3607-B6E330B9758E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AEE2CCE3-5F2C-4F79-AC74-40616CEACC91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77D46B0D-3CF3-EB5D-563A-A2CA29A6B202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92519ACD-B63A-20D6-D3CB-5D5E03974311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42CA6C40-0A21-1BD7-449D-3D540E070339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5ECF8E53-B4B0-1A55-8E7D-7B6E4FCFB6DC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FE3D8B9D-3D1B-4957-EDD4-0AF8B25BAE2E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3A32582A-2CA1-B8AE-168B-F8D16F129CC4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E92A3378-7CF2-DE0E-5145-32C8CB59C6D4}"/>
              </a:ext>
            </a:extLst>
          </p:cNvPr>
          <p:cNvSpPr txBox="1"/>
          <p:nvPr/>
        </p:nvSpPr>
        <p:spPr>
          <a:xfrm>
            <a:off x="5097606" y="5598798"/>
            <a:ext cx="96115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CD52A7AC-359E-B272-78B7-4522E1992C8A}"/>
              </a:ext>
            </a:extLst>
          </p:cNvPr>
          <p:cNvSpPr txBox="1"/>
          <p:nvPr/>
        </p:nvSpPr>
        <p:spPr>
          <a:xfrm>
            <a:off x="6201387" y="5598798"/>
            <a:ext cx="1012158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37C3E74E-0756-AF8E-1279-C073B52887B5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04EF95E3-1688-8182-2492-D4FE961B6533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9" name="Casella di testo 142">
            <a:extLst>
              <a:ext uri="{FF2B5EF4-FFF2-40B4-BE49-F238E27FC236}">
                <a16:creationId xmlns:a16="http://schemas.microsoft.com/office/drawing/2014/main" id="{6E6946C9-5AF3-7D59-41EA-FB61CAF1A097}"/>
              </a:ext>
            </a:extLst>
          </p:cNvPr>
          <p:cNvSpPr txBox="1"/>
          <p:nvPr/>
        </p:nvSpPr>
        <p:spPr>
          <a:xfrm>
            <a:off x="4897636" y="3167865"/>
            <a:ext cx="23064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old Slot index</a:t>
            </a: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F250728A-EBC3-77BB-ECD9-52BBDA934FDF}"/>
              </a:ext>
            </a:extLst>
          </p:cNvPr>
          <p:cNvSpPr/>
          <p:nvPr/>
        </p:nvSpPr>
        <p:spPr>
          <a:xfrm>
            <a:off x="5619856" y="3702652"/>
            <a:ext cx="1027922" cy="813057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51" name="Casella di testo 142">
            <a:extLst>
              <a:ext uri="{FF2B5EF4-FFF2-40B4-BE49-F238E27FC236}">
                <a16:creationId xmlns:a16="http://schemas.microsoft.com/office/drawing/2014/main" id="{93479000-E88B-3350-117C-9272E43253EA}"/>
              </a:ext>
            </a:extLst>
          </p:cNvPr>
          <p:cNvSpPr txBox="1"/>
          <p:nvPr/>
        </p:nvSpPr>
        <p:spPr>
          <a:xfrm>
            <a:off x="5601266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grpSp>
        <p:nvGrpSpPr>
          <p:cNvPr id="52" name="Group 3">
            <a:extLst>
              <a:ext uri="{FF2B5EF4-FFF2-40B4-BE49-F238E27FC236}">
                <a16:creationId xmlns:a16="http://schemas.microsoft.com/office/drawing/2014/main" id="{8E6E997F-D97A-5DF4-C0B5-8F3C05A85C01}"/>
              </a:ext>
            </a:extLst>
          </p:cNvPr>
          <p:cNvGrpSpPr/>
          <p:nvPr/>
        </p:nvGrpSpPr>
        <p:grpSpPr>
          <a:xfrm>
            <a:off x="7368317" y="1637763"/>
            <a:ext cx="3160056" cy="3160056"/>
            <a:chOff x="7368317" y="1637763"/>
            <a:chExt cx="3160056" cy="3160056"/>
          </a:xfrm>
        </p:grpSpPr>
        <p:pic>
          <p:nvPicPr>
            <p:cNvPr id="53" name="Graphic 59" descr="Confused person with solid fill">
              <a:extLst>
                <a:ext uri="{FF2B5EF4-FFF2-40B4-BE49-F238E27FC236}">
                  <a16:creationId xmlns:a16="http://schemas.microsoft.com/office/drawing/2014/main" id="{B9A3B2D0-27BD-E7FB-F5E0-72BF3CF8B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Graphic 60" descr="Man with solid fill">
              <a:extLst>
                <a:ext uri="{FF2B5EF4-FFF2-40B4-BE49-F238E27FC236}">
                  <a16:creationId xmlns:a16="http://schemas.microsoft.com/office/drawing/2014/main" id="{B66C495E-CEA8-BB60-FD0C-C396A321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86709" y="2172614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5" name="Graphic 65" descr="Man with solid fill">
              <a:extLst>
                <a:ext uri="{FF2B5EF4-FFF2-40B4-BE49-F238E27FC236}">
                  <a16:creationId xmlns:a16="http://schemas.microsoft.com/office/drawing/2014/main" id="{8C43CFAB-FD55-9F10-75E9-04FD9F769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6" name="Group 66">
              <a:extLst>
                <a:ext uri="{FF2B5EF4-FFF2-40B4-BE49-F238E27FC236}">
                  <a16:creationId xmlns:a16="http://schemas.microsoft.com/office/drawing/2014/main" id="{1A18A047-47BA-3BCE-13C0-68FF7CB50786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7" name="Rectangle 73">
                <a:extLst>
                  <a:ext uri="{FF2B5EF4-FFF2-40B4-BE49-F238E27FC236}">
                    <a16:creationId xmlns:a16="http://schemas.microsoft.com/office/drawing/2014/main" id="{25D4E5CD-8818-84F3-E595-8056A737D678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8" name="Straight Connector 74">
                <a:extLst>
                  <a:ext uri="{FF2B5EF4-FFF2-40B4-BE49-F238E27FC236}">
                    <a16:creationId xmlns:a16="http://schemas.microsoft.com/office/drawing/2014/main" id="{943FDEBE-172E-7A2E-B442-78CF925D4FEC}"/>
                  </a:ext>
                </a:extLst>
              </p:cNvPr>
              <p:cNvCxnSpPr>
                <a:stCxn id="57" idx="0"/>
                <a:endCxn id="57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9" name="Straight Connector 75">
                <a:extLst>
                  <a:ext uri="{FF2B5EF4-FFF2-40B4-BE49-F238E27FC236}">
                    <a16:creationId xmlns:a16="http://schemas.microsoft.com/office/drawing/2014/main" id="{30E03A32-FB46-1DDD-6D9A-1493091E3178}"/>
                  </a:ext>
                </a:extLst>
              </p:cNvPr>
              <p:cNvCxnSpPr>
                <a:stCxn id="57" idx="1"/>
                <a:endCxn id="57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60" name="Graphic 68" descr="Confused person with solid fill">
              <a:extLst>
                <a:ext uri="{FF2B5EF4-FFF2-40B4-BE49-F238E27FC236}">
                  <a16:creationId xmlns:a16="http://schemas.microsoft.com/office/drawing/2014/main" id="{8B1A753A-A1E0-6AF7-CFF7-A0178C95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B76FCE7E-C2D6-D623-9020-5FD1D3B054D5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62" name="Casella di testo 142">
              <a:extLst>
                <a:ext uri="{FF2B5EF4-FFF2-40B4-BE49-F238E27FC236}">
                  <a16:creationId xmlns:a16="http://schemas.microsoft.com/office/drawing/2014/main" id="{7D439A8D-120B-8080-813D-92898DEE1138}"/>
                </a:ext>
              </a:extLst>
            </p:cNvPr>
            <p:cNvSpPr txBox="1"/>
            <p:nvPr/>
          </p:nvSpPr>
          <p:spPr>
            <a:xfrm>
              <a:off x="9190021" y="180996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3" name="Casella di testo 142">
              <a:extLst>
                <a:ext uri="{FF2B5EF4-FFF2-40B4-BE49-F238E27FC236}">
                  <a16:creationId xmlns:a16="http://schemas.microsoft.com/office/drawing/2014/main" id="{50B86311-9F3D-D936-8A9C-D3B154E4D033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4" name="Casella di testo 142">
              <a:extLst>
                <a:ext uri="{FF2B5EF4-FFF2-40B4-BE49-F238E27FC236}">
                  <a16:creationId xmlns:a16="http://schemas.microsoft.com/office/drawing/2014/main" id="{846E8213-6592-AD11-CA19-F130EACE3A9B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30EBB-83B9-EB71-9DB7-6080EE50E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FA41969F-F5BA-5B3B-CA74-02B9F40F36E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C43E269A-87CD-8540-8D4A-B782CA451C7C}"/>
              </a:ext>
            </a:extLst>
          </p:cNvPr>
          <p:cNvGrpSpPr/>
          <p:nvPr/>
        </p:nvGrpSpPr>
        <p:grpSpPr>
          <a:xfrm>
            <a:off x="775228" y="2052133"/>
            <a:ext cx="4308543" cy="813377"/>
            <a:chOff x="775228" y="2052133"/>
            <a:chExt cx="4308543" cy="813377"/>
          </a:xfrm>
        </p:grpSpPr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ABBDC111-5F9E-51D1-5139-C02FA762A3E7}"/>
                </a:ext>
              </a:extLst>
            </p:cNvPr>
            <p:cNvGrpSpPr/>
            <p:nvPr/>
          </p:nvGrpSpPr>
          <p:grpSpPr>
            <a:xfrm>
              <a:off x="775228" y="2052453"/>
              <a:ext cx="4308543" cy="813057"/>
              <a:chOff x="775228" y="2052453"/>
              <a:chExt cx="4308543" cy="813057"/>
            </a:xfrm>
          </p:grpSpPr>
          <p:sp>
            <p:nvSpPr>
              <p:cNvPr id="6" name="Rectangle 25">
                <a:extLst>
                  <a:ext uri="{FF2B5EF4-FFF2-40B4-BE49-F238E27FC236}">
                    <a16:creationId xmlns:a16="http://schemas.microsoft.com/office/drawing/2014/main" id="{D986BF2E-1385-3EF7-BF6B-A171A6C6882D}"/>
                  </a:ext>
                </a:extLst>
              </p:cNvPr>
              <p:cNvSpPr/>
              <p:nvPr/>
            </p:nvSpPr>
            <p:spPr>
              <a:xfrm>
                <a:off x="775228" y="2052453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7" name="Straight Connector 26">
                <a:extLst>
                  <a:ext uri="{FF2B5EF4-FFF2-40B4-BE49-F238E27FC236}">
                    <a16:creationId xmlns:a16="http://schemas.microsoft.com/office/drawing/2014/main" id="{FC221057-2729-590C-FE50-830A0FEDCC1D}"/>
                  </a:ext>
                </a:extLst>
              </p:cNvPr>
              <p:cNvCxnSpPr>
                <a:stCxn id="6" idx="0"/>
                <a:endCxn id="6" idx="2"/>
              </p:cNvCxnSpPr>
              <p:nvPr/>
            </p:nvCxnSpPr>
            <p:spPr>
              <a:xfrm>
                <a:off x="2929500" y="2052453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0B7BE1EA-D39E-8F04-8699-5FF8875A7A82}"/>
                </a:ext>
              </a:extLst>
            </p:cNvPr>
            <p:cNvCxnSpPr/>
            <p:nvPr/>
          </p:nvCxnSpPr>
          <p:spPr>
            <a:xfrm>
              <a:off x="4017809" y="205245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Straight Connector 33">
              <a:extLst>
                <a:ext uri="{FF2B5EF4-FFF2-40B4-BE49-F238E27FC236}">
                  <a16:creationId xmlns:a16="http://schemas.microsoft.com/office/drawing/2014/main" id="{C002E880-46F1-0D25-1D03-4B3C54442498}"/>
                </a:ext>
              </a:extLst>
            </p:cNvPr>
            <p:cNvCxnSpPr/>
            <p:nvPr/>
          </p:nvCxnSpPr>
          <p:spPr>
            <a:xfrm>
              <a:off x="1821749" y="2052133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0" name="Group 35">
            <a:extLst>
              <a:ext uri="{FF2B5EF4-FFF2-40B4-BE49-F238E27FC236}">
                <a16:creationId xmlns:a16="http://schemas.microsoft.com/office/drawing/2014/main" id="{60ECD11F-ED73-4325-DC25-667E4B1335E0}"/>
              </a:ext>
            </a:extLst>
          </p:cNvPr>
          <p:cNvGrpSpPr/>
          <p:nvPr/>
        </p:nvGrpSpPr>
        <p:grpSpPr>
          <a:xfrm>
            <a:off x="775228" y="3708458"/>
            <a:ext cx="4308543" cy="813378"/>
            <a:chOff x="775228" y="3708458"/>
            <a:chExt cx="4308543" cy="813378"/>
          </a:xfrm>
        </p:grpSpPr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BE6CE3B1-64E0-3337-5B91-AD8476767264}"/>
                </a:ext>
              </a:extLst>
            </p:cNvPr>
            <p:cNvGrpSpPr/>
            <p:nvPr/>
          </p:nvGrpSpPr>
          <p:grpSpPr>
            <a:xfrm>
              <a:off x="775228" y="3708778"/>
              <a:ext cx="4308543" cy="813057"/>
              <a:chOff x="775228" y="3708778"/>
              <a:chExt cx="4308543" cy="813057"/>
            </a:xfrm>
          </p:grpSpPr>
          <p:sp>
            <p:nvSpPr>
              <p:cNvPr id="12" name="Rectangle 39">
                <a:extLst>
                  <a:ext uri="{FF2B5EF4-FFF2-40B4-BE49-F238E27FC236}">
                    <a16:creationId xmlns:a16="http://schemas.microsoft.com/office/drawing/2014/main" id="{40735578-556D-7229-CE76-19E5FB8E9FE7}"/>
                  </a:ext>
                </a:extLst>
              </p:cNvPr>
              <p:cNvSpPr/>
              <p:nvPr/>
            </p:nvSpPr>
            <p:spPr>
              <a:xfrm>
                <a:off x="775228" y="3708778"/>
                <a:ext cx="4308543" cy="813057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13" name="Straight Connector 40">
                <a:extLst>
                  <a:ext uri="{FF2B5EF4-FFF2-40B4-BE49-F238E27FC236}">
                    <a16:creationId xmlns:a16="http://schemas.microsoft.com/office/drawing/2014/main" id="{D7073FC4-AAFA-4FDA-80F3-3A28550C3311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2929500" y="3708778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22116130-6BA9-983D-EF1E-F06F1802D0CD}"/>
                </a:ext>
              </a:extLst>
            </p:cNvPr>
            <p:cNvCxnSpPr/>
            <p:nvPr/>
          </p:nvCxnSpPr>
          <p:spPr>
            <a:xfrm>
              <a:off x="4017809" y="3708778"/>
              <a:ext cx="0" cy="813058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5" name="Straight Connector 38">
              <a:extLst>
                <a:ext uri="{FF2B5EF4-FFF2-40B4-BE49-F238E27FC236}">
                  <a16:creationId xmlns:a16="http://schemas.microsoft.com/office/drawing/2014/main" id="{1D4DFB0C-94B1-9B83-F620-19C39AA7BE23}"/>
                </a:ext>
              </a:extLst>
            </p:cNvPr>
            <p:cNvCxnSpPr/>
            <p:nvPr/>
          </p:nvCxnSpPr>
          <p:spPr>
            <a:xfrm>
              <a:off x="1821749" y="3708458"/>
              <a:ext cx="0" cy="813057"/>
            </a:xfrm>
            <a:prstGeom prst="straightConnector1">
              <a:avLst/>
            </a:prstGeom>
            <a:noFill/>
            <a:ln w="57150" cap="flat">
              <a:solidFill>
                <a:srgbClr val="000000"/>
              </a:solidFill>
              <a:prstDash val="solid"/>
              <a:miter/>
            </a:ln>
          </p:spPr>
        </p:cxnSp>
      </p:grpSp>
      <p:grpSp>
        <p:nvGrpSpPr>
          <p:cNvPr id="16" name="Group 53">
            <a:extLst>
              <a:ext uri="{FF2B5EF4-FFF2-40B4-BE49-F238E27FC236}">
                <a16:creationId xmlns:a16="http://schemas.microsoft.com/office/drawing/2014/main" id="{9EA88675-9238-91DB-985C-9DE1B59447C7}"/>
              </a:ext>
            </a:extLst>
          </p:cNvPr>
          <p:cNvGrpSpPr/>
          <p:nvPr/>
        </p:nvGrpSpPr>
        <p:grpSpPr>
          <a:xfrm>
            <a:off x="775228" y="5444685"/>
            <a:ext cx="8616866" cy="814117"/>
            <a:chOff x="775228" y="5444685"/>
            <a:chExt cx="8616866" cy="814117"/>
          </a:xfrm>
        </p:grpSpPr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C596D03-32EC-842C-9ECF-72ADE083D59E}"/>
                </a:ext>
              </a:extLst>
            </p:cNvPr>
            <p:cNvGrpSpPr/>
            <p:nvPr/>
          </p:nvGrpSpPr>
          <p:grpSpPr>
            <a:xfrm>
              <a:off x="775228" y="5445425"/>
              <a:ext cx="4308543" cy="813377"/>
              <a:chOff x="775228" y="5445425"/>
              <a:chExt cx="4308543" cy="813377"/>
            </a:xfrm>
          </p:grpSpPr>
          <p:grpSp>
            <p:nvGrpSpPr>
              <p:cNvPr id="18" name="Group 42">
                <a:extLst>
                  <a:ext uri="{FF2B5EF4-FFF2-40B4-BE49-F238E27FC236}">
                    <a16:creationId xmlns:a16="http://schemas.microsoft.com/office/drawing/2014/main" id="{B928EF05-A552-62F5-1063-49792E0FF8F6}"/>
                  </a:ext>
                </a:extLst>
              </p:cNvPr>
              <p:cNvGrpSpPr/>
              <p:nvPr/>
            </p:nvGrpSpPr>
            <p:grpSpPr>
              <a:xfrm>
                <a:off x="775228" y="5445745"/>
                <a:ext cx="4308543" cy="813057"/>
                <a:chOff x="775228" y="5445745"/>
                <a:chExt cx="4308543" cy="813057"/>
              </a:xfrm>
            </p:grpSpPr>
            <p:sp>
              <p:nvSpPr>
                <p:cNvPr id="19" name="Rectangle 45">
                  <a:extLst>
                    <a:ext uri="{FF2B5EF4-FFF2-40B4-BE49-F238E27FC236}">
                      <a16:creationId xmlns:a16="http://schemas.microsoft.com/office/drawing/2014/main" id="{630B50A7-9844-0B86-684D-EACE06C041A1}"/>
                    </a:ext>
                  </a:extLst>
                </p:cNvPr>
                <p:cNvSpPr/>
                <p:nvPr/>
              </p:nvSpPr>
              <p:spPr>
                <a:xfrm>
                  <a:off x="775228" y="544574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0" name="Straight Connector 46">
                  <a:extLst>
                    <a:ext uri="{FF2B5EF4-FFF2-40B4-BE49-F238E27FC236}">
                      <a16:creationId xmlns:a16="http://schemas.microsoft.com/office/drawing/2014/main" id="{B9EF5417-B887-8441-A0CB-EAA42F364CBB}"/>
                    </a:ext>
                  </a:extLst>
                </p:cNvPr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2929500" y="544574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1" name="Straight Connector 43">
                <a:extLst>
                  <a:ext uri="{FF2B5EF4-FFF2-40B4-BE49-F238E27FC236}">
                    <a16:creationId xmlns:a16="http://schemas.microsoft.com/office/drawing/2014/main" id="{AFD34493-F537-E383-D19A-F7D855F4CF64}"/>
                  </a:ext>
                </a:extLst>
              </p:cNvPr>
              <p:cNvCxnSpPr/>
              <p:nvPr/>
            </p:nvCxnSpPr>
            <p:spPr>
              <a:xfrm>
                <a:off x="4017809" y="5445745"/>
                <a:ext cx="0" cy="813057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2" name="Straight Connector 44">
                <a:extLst>
                  <a:ext uri="{FF2B5EF4-FFF2-40B4-BE49-F238E27FC236}">
                    <a16:creationId xmlns:a16="http://schemas.microsoft.com/office/drawing/2014/main" id="{D4C629F8-0DE6-77FB-48B3-2F9F260C5E7D}"/>
                  </a:ext>
                </a:extLst>
              </p:cNvPr>
              <p:cNvCxnSpPr/>
              <p:nvPr/>
            </p:nvCxnSpPr>
            <p:spPr>
              <a:xfrm>
                <a:off x="1821749" y="544542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EBF532F0-8CA7-B503-6237-7822DA34D468}"/>
                </a:ext>
              </a:extLst>
            </p:cNvPr>
            <p:cNvGrpSpPr/>
            <p:nvPr/>
          </p:nvGrpSpPr>
          <p:grpSpPr>
            <a:xfrm>
              <a:off x="5083551" y="5444685"/>
              <a:ext cx="4308543" cy="813386"/>
              <a:chOff x="5083551" y="5444685"/>
              <a:chExt cx="4308543" cy="813386"/>
            </a:xfrm>
          </p:grpSpPr>
          <p:grpSp>
            <p:nvGrpSpPr>
              <p:cNvPr id="24" name="Group 48">
                <a:extLst>
                  <a:ext uri="{FF2B5EF4-FFF2-40B4-BE49-F238E27FC236}">
                    <a16:creationId xmlns:a16="http://schemas.microsoft.com/office/drawing/2014/main" id="{AA745FFD-4A72-FEC8-5DA4-CA69ABB775C5}"/>
                  </a:ext>
                </a:extLst>
              </p:cNvPr>
              <p:cNvGrpSpPr/>
              <p:nvPr/>
            </p:nvGrpSpPr>
            <p:grpSpPr>
              <a:xfrm>
                <a:off x="5083551" y="5445005"/>
                <a:ext cx="4308543" cy="813057"/>
                <a:chOff x="5083551" y="5445005"/>
                <a:chExt cx="4308543" cy="813057"/>
              </a:xfrm>
            </p:grpSpPr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3E6E5096-7169-7319-6103-CFDA4656768C}"/>
                    </a:ext>
                  </a:extLst>
                </p:cNvPr>
                <p:cNvSpPr/>
                <p:nvPr/>
              </p:nvSpPr>
              <p:spPr>
                <a:xfrm>
                  <a:off x="5083551" y="5445005"/>
                  <a:ext cx="4308543" cy="813057"/>
                </a:xfrm>
                <a:prstGeom prst="rect">
                  <a:avLst/>
                </a:prstGeom>
                <a:noFill/>
                <a:ln w="57150" cap="flat">
                  <a:solidFill>
                    <a:srgbClr val="172C51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FFFF"/>
                    </a:solidFill>
                    <a:uFillTx/>
                    <a:latin typeface="Segoe UI"/>
                  </a:endParaRPr>
                </a:p>
              </p:txBody>
            </p:sp>
            <p:cxnSp>
              <p:nvCxnSpPr>
                <p:cNvPr id="26" name="Straight Connector 52">
                  <a:extLst>
                    <a:ext uri="{FF2B5EF4-FFF2-40B4-BE49-F238E27FC236}">
                      <a16:creationId xmlns:a16="http://schemas.microsoft.com/office/drawing/2014/main" id="{9B549272-EDD6-6A2D-D263-577A30526F46}"/>
                    </a:ext>
                  </a:extLst>
                </p:cNvPr>
                <p:cNvCxnSpPr>
                  <a:stCxn id="25" idx="0"/>
                  <a:endCxn id="25" idx="2"/>
                </p:cNvCxnSpPr>
                <p:nvPr/>
              </p:nvCxnSpPr>
              <p:spPr>
                <a:xfrm>
                  <a:off x="7237823" y="5445005"/>
                  <a:ext cx="0" cy="813057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/>
                  </a:solidFill>
                  <a:prstDash val="solid"/>
                  <a:miter/>
                </a:ln>
              </p:spPr>
            </p:cxnSp>
          </p:grpSp>
          <p:cxnSp>
            <p:nvCxnSpPr>
              <p:cNvPr id="27" name="Straight Connector 49">
                <a:extLst>
                  <a:ext uri="{FF2B5EF4-FFF2-40B4-BE49-F238E27FC236}">
                    <a16:creationId xmlns:a16="http://schemas.microsoft.com/office/drawing/2014/main" id="{C4F6B18B-C4FC-E540-06CA-325045395BEA}"/>
                  </a:ext>
                </a:extLst>
              </p:cNvPr>
              <p:cNvCxnSpPr/>
              <p:nvPr/>
            </p:nvCxnSpPr>
            <p:spPr>
              <a:xfrm>
                <a:off x="8326142" y="544500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28" name="Straight Connector 50">
                <a:extLst>
                  <a:ext uri="{FF2B5EF4-FFF2-40B4-BE49-F238E27FC236}">
                    <a16:creationId xmlns:a16="http://schemas.microsoft.com/office/drawing/2014/main" id="{719643E1-449B-7DE4-2383-16B9AB412B15}"/>
                  </a:ext>
                </a:extLst>
              </p:cNvPr>
              <p:cNvCxnSpPr/>
              <p:nvPr/>
            </p:nvCxnSpPr>
            <p:spPr>
              <a:xfrm>
                <a:off x="6130073" y="5444685"/>
                <a:ext cx="0" cy="81306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</p:grpSp>
      <p:sp>
        <p:nvSpPr>
          <p:cNvPr id="29" name="Casella di testo 142">
            <a:extLst>
              <a:ext uri="{FF2B5EF4-FFF2-40B4-BE49-F238E27FC236}">
                <a16:creationId xmlns:a16="http://schemas.microsoft.com/office/drawing/2014/main" id="{F6DBDB5F-0641-9F89-47FB-E375A079148D}"/>
              </a:ext>
            </a:extLst>
          </p:cNvPr>
          <p:cNvSpPr txBox="1"/>
          <p:nvPr/>
        </p:nvSpPr>
        <p:spPr>
          <a:xfrm>
            <a:off x="641908" y="1511539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cell</a:t>
            </a: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it-IT" sz="18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count</a:t>
            </a: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(</a:t>
            </a:r>
            <a:r>
              <a:rPr lang="it-IT" sz="18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W</a:t>
            </a: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*H)</a:t>
            </a:r>
          </a:p>
        </p:txBody>
      </p:sp>
      <p:sp>
        <p:nvSpPr>
          <p:cNvPr id="30" name="Casella di testo 142">
            <a:extLst>
              <a:ext uri="{FF2B5EF4-FFF2-40B4-BE49-F238E27FC236}">
                <a16:creationId xmlns:a16="http://schemas.microsoft.com/office/drawing/2014/main" id="{B5B5C179-FC95-5582-06B9-A7FB0445726C}"/>
              </a:ext>
            </a:extLst>
          </p:cNvPr>
          <p:cNvSpPr txBox="1"/>
          <p:nvPr/>
        </p:nvSpPr>
        <p:spPr>
          <a:xfrm>
            <a:off x="641917" y="3167865"/>
            <a:ext cx="192053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slot index (NP)</a:t>
            </a:r>
          </a:p>
        </p:txBody>
      </p:sp>
      <p:sp>
        <p:nvSpPr>
          <p:cNvPr id="31" name="Casella di testo 142">
            <a:extLst>
              <a:ext uri="{FF2B5EF4-FFF2-40B4-BE49-F238E27FC236}">
                <a16:creationId xmlns:a16="http://schemas.microsoft.com/office/drawing/2014/main" id="{85265ADB-BE79-878B-C4A9-730EBB25FC17}"/>
              </a:ext>
            </a:extLst>
          </p:cNvPr>
          <p:cNvSpPr txBox="1"/>
          <p:nvPr/>
        </p:nvSpPr>
        <p:spPr>
          <a:xfrm>
            <a:off x="641908" y="4982053"/>
            <a:ext cx="2617927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slots (W*H*MaxP)</a:t>
            </a:r>
          </a:p>
        </p:txBody>
      </p:sp>
      <p:sp>
        <p:nvSpPr>
          <p:cNvPr id="32" name="Casella di testo 142">
            <a:extLst>
              <a:ext uri="{FF2B5EF4-FFF2-40B4-BE49-F238E27FC236}">
                <a16:creationId xmlns:a16="http://schemas.microsoft.com/office/drawing/2014/main" id="{B946F583-45A0-698E-70A1-D0997B2F432E}"/>
              </a:ext>
            </a:extLst>
          </p:cNvPr>
          <p:cNvSpPr txBox="1"/>
          <p:nvPr/>
        </p:nvSpPr>
        <p:spPr>
          <a:xfrm>
            <a:off x="77522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3" name="Casella di testo 142">
            <a:extLst>
              <a:ext uri="{FF2B5EF4-FFF2-40B4-BE49-F238E27FC236}">
                <a16:creationId xmlns:a16="http://schemas.microsoft.com/office/drawing/2014/main" id="{DAD4F669-C1EC-86B6-B34D-8FC20710529E}"/>
              </a:ext>
            </a:extLst>
          </p:cNvPr>
          <p:cNvSpPr txBox="1"/>
          <p:nvPr/>
        </p:nvSpPr>
        <p:spPr>
          <a:xfrm>
            <a:off x="2966240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4" name="Casella di testo 142">
            <a:extLst>
              <a:ext uri="{FF2B5EF4-FFF2-40B4-BE49-F238E27FC236}">
                <a16:creationId xmlns:a16="http://schemas.microsoft.com/office/drawing/2014/main" id="{345E7AC8-4425-CC78-3F41-06BB2CC3B4A7}"/>
              </a:ext>
            </a:extLst>
          </p:cNvPr>
          <p:cNvSpPr txBox="1"/>
          <p:nvPr/>
        </p:nvSpPr>
        <p:spPr>
          <a:xfrm>
            <a:off x="4039078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35" name="Casella di testo 142">
            <a:extLst>
              <a:ext uri="{FF2B5EF4-FFF2-40B4-BE49-F238E27FC236}">
                <a16:creationId xmlns:a16="http://schemas.microsoft.com/office/drawing/2014/main" id="{3F67462C-37FC-7B30-F4AC-CB66285E6B39}"/>
              </a:ext>
            </a:extLst>
          </p:cNvPr>
          <p:cNvSpPr txBox="1"/>
          <p:nvPr/>
        </p:nvSpPr>
        <p:spPr>
          <a:xfrm>
            <a:off x="757388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6" name="Casella di testo 142">
            <a:extLst>
              <a:ext uri="{FF2B5EF4-FFF2-40B4-BE49-F238E27FC236}">
                <a16:creationId xmlns:a16="http://schemas.microsoft.com/office/drawing/2014/main" id="{45A15ECE-04ED-5ADA-5C6A-23D49A57F652}"/>
              </a:ext>
            </a:extLst>
          </p:cNvPr>
          <p:cNvSpPr txBox="1"/>
          <p:nvPr/>
        </p:nvSpPr>
        <p:spPr>
          <a:xfrm>
            <a:off x="1848075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7" name="Casella di testo 142">
            <a:extLst>
              <a:ext uri="{FF2B5EF4-FFF2-40B4-BE49-F238E27FC236}">
                <a16:creationId xmlns:a16="http://schemas.microsoft.com/office/drawing/2014/main" id="{35913201-07DE-BAE2-50F8-4238A09823B4}"/>
              </a:ext>
            </a:extLst>
          </p:cNvPr>
          <p:cNvSpPr txBox="1"/>
          <p:nvPr/>
        </p:nvSpPr>
        <p:spPr>
          <a:xfrm>
            <a:off x="2948391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8" name="Casella di testo 142">
            <a:extLst>
              <a:ext uri="{FF2B5EF4-FFF2-40B4-BE49-F238E27FC236}">
                <a16:creationId xmlns:a16="http://schemas.microsoft.com/office/drawing/2014/main" id="{27938037-43CB-991F-EB29-3D33C705569E}"/>
              </a:ext>
            </a:extLst>
          </p:cNvPr>
          <p:cNvSpPr txBox="1"/>
          <p:nvPr/>
        </p:nvSpPr>
        <p:spPr>
          <a:xfrm>
            <a:off x="4021229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39" name="Casella di testo 142">
            <a:extLst>
              <a:ext uri="{FF2B5EF4-FFF2-40B4-BE49-F238E27FC236}">
                <a16:creationId xmlns:a16="http://schemas.microsoft.com/office/drawing/2014/main" id="{20F1073B-3311-E625-4776-7AA5F463A114}"/>
              </a:ext>
            </a:extLst>
          </p:cNvPr>
          <p:cNvSpPr txBox="1"/>
          <p:nvPr/>
        </p:nvSpPr>
        <p:spPr>
          <a:xfrm>
            <a:off x="7180417" y="1214917"/>
            <a:ext cx="3535856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Max People per cell = 2</a:t>
            </a:r>
          </a:p>
        </p:txBody>
      </p:sp>
      <p:sp>
        <p:nvSpPr>
          <p:cNvPr id="40" name="Casella di testo 142">
            <a:extLst>
              <a:ext uri="{FF2B5EF4-FFF2-40B4-BE49-F238E27FC236}">
                <a16:creationId xmlns:a16="http://schemas.microsoft.com/office/drawing/2014/main" id="{7CAF036A-D401-CF73-47AF-54D98AA9C649}"/>
              </a:ext>
            </a:extLst>
          </p:cNvPr>
          <p:cNvSpPr txBox="1"/>
          <p:nvPr/>
        </p:nvSpPr>
        <p:spPr>
          <a:xfrm>
            <a:off x="773591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sp>
        <p:nvSpPr>
          <p:cNvPr id="41" name="Casella di testo 142">
            <a:extLst>
              <a:ext uri="{FF2B5EF4-FFF2-40B4-BE49-F238E27FC236}">
                <a16:creationId xmlns:a16="http://schemas.microsoft.com/office/drawing/2014/main" id="{319B95A2-5678-4A8B-CBCE-2A94E769ADA6}"/>
              </a:ext>
            </a:extLst>
          </p:cNvPr>
          <p:cNvSpPr txBox="1"/>
          <p:nvPr/>
        </p:nvSpPr>
        <p:spPr>
          <a:xfrm>
            <a:off x="1821749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2" name="Casella di testo 142">
            <a:extLst>
              <a:ext uri="{FF2B5EF4-FFF2-40B4-BE49-F238E27FC236}">
                <a16:creationId xmlns:a16="http://schemas.microsoft.com/office/drawing/2014/main" id="{06A0D1FA-2E36-CAAD-8C17-C44277869652}"/>
              </a:ext>
            </a:extLst>
          </p:cNvPr>
          <p:cNvSpPr txBox="1"/>
          <p:nvPr/>
        </p:nvSpPr>
        <p:spPr>
          <a:xfrm>
            <a:off x="2922065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  <p:sp>
        <p:nvSpPr>
          <p:cNvPr id="43" name="Casella di testo 142">
            <a:extLst>
              <a:ext uri="{FF2B5EF4-FFF2-40B4-BE49-F238E27FC236}">
                <a16:creationId xmlns:a16="http://schemas.microsoft.com/office/drawing/2014/main" id="{1A69F66B-CA54-85D8-45C6-A496D024822A}"/>
              </a:ext>
            </a:extLst>
          </p:cNvPr>
          <p:cNvSpPr txBox="1"/>
          <p:nvPr/>
        </p:nvSpPr>
        <p:spPr>
          <a:xfrm>
            <a:off x="399491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4" name="Casella di testo 142">
            <a:extLst>
              <a:ext uri="{FF2B5EF4-FFF2-40B4-BE49-F238E27FC236}">
                <a16:creationId xmlns:a16="http://schemas.microsoft.com/office/drawing/2014/main" id="{AD3AC0E1-CBDC-0588-86C5-DBCF7C1A4D1A}"/>
              </a:ext>
            </a:extLst>
          </p:cNvPr>
          <p:cNvSpPr txBox="1"/>
          <p:nvPr/>
        </p:nvSpPr>
        <p:spPr>
          <a:xfrm>
            <a:off x="5097606" y="5598798"/>
            <a:ext cx="96115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2</a:t>
            </a:r>
          </a:p>
        </p:txBody>
      </p:sp>
      <p:sp>
        <p:nvSpPr>
          <p:cNvPr id="45" name="Casella di testo 142">
            <a:extLst>
              <a:ext uri="{FF2B5EF4-FFF2-40B4-BE49-F238E27FC236}">
                <a16:creationId xmlns:a16="http://schemas.microsoft.com/office/drawing/2014/main" id="{D42E8DA1-E4BB-C47E-D47F-6FAC0DC27C72}"/>
              </a:ext>
            </a:extLst>
          </p:cNvPr>
          <p:cNvSpPr txBox="1"/>
          <p:nvPr/>
        </p:nvSpPr>
        <p:spPr>
          <a:xfrm>
            <a:off x="6201387" y="5598798"/>
            <a:ext cx="1012158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6" name="Casella di testo 142">
            <a:extLst>
              <a:ext uri="{FF2B5EF4-FFF2-40B4-BE49-F238E27FC236}">
                <a16:creationId xmlns:a16="http://schemas.microsoft.com/office/drawing/2014/main" id="{55BE5DF8-3C2E-9936-69D8-579EB2244FE5}"/>
              </a:ext>
            </a:extLst>
          </p:cNvPr>
          <p:cNvSpPr txBox="1"/>
          <p:nvPr/>
        </p:nvSpPr>
        <p:spPr>
          <a:xfrm>
            <a:off x="7277983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3</a:t>
            </a:r>
          </a:p>
        </p:txBody>
      </p:sp>
      <p:sp>
        <p:nvSpPr>
          <p:cNvPr id="47" name="Casella di testo 142">
            <a:extLst>
              <a:ext uri="{FF2B5EF4-FFF2-40B4-BE49-F238E27FC236}">
                <a16:creationId xmlns:a16="http://schemas.microsoft.com/office/drawing/2014/main" id="{D565D091-02C0-59BB-B87B-F15F62CD3195}"/>
              </a:ext>
            </a:extLst>
          </p:cNvPr>
          <p:cNvSpPr txBox="1"/>
          <p:nvPr/>
        </p:nvSpPr>
        <p:spPr>
          <a:xfrm>
            <a:off x="8340187" y="5598798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#</a:t>
            </a:r>
          </a:p>
        </p:txBody>
      </p:sp>
      <p:sp>
        <p:nvSpPr>
          <p:cNvPr id="48" name="Casella di testo 142">
            <a:extLst>
              <a:ext uri="{FF2B5EF4-FFF2-40B4-BE49-F238E27FC236}">
                <a16:creationId xmlns:a16="http://schemas.microsoft.com/office/drawing/2014/main" id="{E86DF1E3-BAF1-EA28-61BA-F8D2809C58A7}"/>
              </a:ext>
            </a:extLst>
          </p:cNvPr>
          <p:cNvSpPr txBox="1"/>
          <p:nvPr/>
        </p:nvSpPr>
        <p:spPr>
          <a:xfrm>
            <a:off x="4897636" y="3167865"/>
            <a:ext cx="23064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old Slot index</a:t>
            </a: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A29E98D2-9172-5D50-4A36-18B22BD5ED74}"/>
              </a:ext>
            </a:extLst>
          </p:cNvPr>
          <p:cNvSpPr/>
          <p:nvPr/>
        </p:nvSpPr>
        <p:spPr>
          <a:xfrm>
            <a:off x="5619856" y="3702652"/>
            <a:ext cx="1027922" cy="813057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B0F0"/>
              </a:solidFill>
              <a:uFillTx/>
              <a:latin typeface="Segoe UI"/>
            </a:endParaRPr>
          </a:p>
        </p:txBody>
      </p:sp>
      <p:sp>
        <p:nvSpPr>
          <p:cNvPr id="50" name="Casella di testo 142">
            <a:extLst>
              <a:ext uri="{FF2B5EF4-FFF2-40B4-BE49-F238E27FC236}">
                <a16:creationId xmlns:a16="http://schemas.microsoft.com/office/drawing/2014/main" id="{BBE518A5-BDFA-3934-E9B8-91EECC7B2D1B}"/>
              </a:ext>
            </a:extLst>
          </p:cNvPr>
          <p:cNvSpPr txBox="1"/>
          <p:nvPr/>
        </p:nvSpPr>
        <p:spPr>
          <a:xfrm>
            <a:off x="5601266" y="3875912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B0F0"/>
                </a:solidFill>
                <a:uFillTx/>
                <a:latin typeface="Segoe UI"/>
                <a:cs typeface="Segoe UI"/>
              </a:rPr>
              <a:t>0</a:t>
            </a:r>
          </a:p>
        </p:txBody>
      </p:sp>
      <p:grpSp>
        <p:nvGrpSpPr>
          <p:cNvPr id="51" name="Group 3">
            <a:extLst>
              <a:ext uri="{FF2B5EF4-FFF2-40B4-BE49-F238E27FC236}">
                <a16:creationId xmlns:a16="http://schemas.microsoft.com/office/drawing/2014/main" id="{618491C4-FE8D-AC8E-D298-418C03DFD138}"/>
              </a:ext>
            </a:extLst>
          </p:cNvPr>
          <p:cNvGrpSpPr/>
          <p:nvPr/>
        </p:nvGrpSpPr>
        <p:grpSpPr>
          <a:xfrm>
            <a:off x="7368317" y="1637763"/>
            <a:ext cx="3160056" cy="3160056"/>
            <a:chOff x="7368317" y="1637763"/>
            <a:chExt cx="3160056" cy="3160056"/>
          </a:xfrm>
        </p:grpSpPr>
        <p:pic>
          <p:nvPicPr>
            <p:cNvPr id="52" name="Graphic 59" descr="Confused person with solid fill">
              <a:extLst>
                <a:ext uri="{FF2B5EF4-FFF2-40B4-BE49-F238E27FC236}">
                  <a16:creationId xmlns:a16="http://schemas.microsoft.com/office/drawing/2014/main" id="{D0839FCF-01D6-7A83-0918-E5DBDB06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8174" y="2128622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3" name="Graphic 60" descr="Man with solid fill">
              <a:extLst>
                <a:ext uri="{FF2B5EF4-FFF2-40B4-BE49-F238E27FC236}">
                  <a16:creationId xmlns:a16="http://schemas.microsoft.com/office/drawing/2014/main" id="{47560486-631D-4E00-9413-205D10FF0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86709" y="2172614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4" name="Graphic 65" descr="Man with solid fill">
              <a:extLst>
                <a:ext uri="{FF2B5EF4-FFF2-40B4-BE49-F238E27FC236}">
                  <a16:creationId xmlns:a16="http://schemas.microsoft.com/office/drawing/2014/main" id="{7BDC0CB3-5D05-342F-58DD-B404C80CD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3478" y="3715179"/>
              <a:ext cx="653146" cy="653146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5" name="Group 66">
              <a:extLst>
                <a:ext uri="{FF2B5EF4-FFF2-40B4-BE49-F238E27FC236}">
                  <a16:creationId xmlns:a16="http://schemas.microsoft.com/office/drawing/2014/main" id="{2C7BDCE1-147C-533C-1D5A-8602409F6211}"/>
                </a:ext>
              </a:extLst>
            </p:cNvPr>
            <p:cNvGrpSpPr/>
            <p:nvPr/>
          </p:nvGrpSpPr>
          <p:grpSpPr>
            <a:xfrm>
              <a:off x="7368317" y="1637763"/>
              <a:ext cx="3160056" cy="3160056"/>
              <a:chOff x="7368317" y="1637763"/>
              <a:chExt cx="3160056" cy="3160056"/>
            </a:xfrm>
          </p:grpSpPr>
          <p:sp>
            <p:nvSpPr>
              <p:cNvPr id="56" name="Rectangle 73">
                <a:extLst>
                  <a:ext uri="{FF2B5EF4-FFF2-40B4-BE49-F238E27FC236}">
                    <a16:creationId xmlns:a16="http://schemas.microsoft.com/office/drawing/2014/main" id="{25D73824-98DF-0034-263D-18AF042BD08A}"/>
                  </a:ext>
                </a:extLst>
              </p:cNvPr>
              <p:cNvSpPr/>
              <p:nvPr/>
            </p:nvSpPr>
            <p:spPr>
              <a:xfrm>
                <a:off x="7368317" y="1637763"/>
                <a:ext cx="3160056" cy="3160056"/>
              </a:xfrm>
              <a:prstGeom prst="rect">
                <a:avLst/>
              </a:prstGeom>
              <a:noFill/>
              <a:ln w="57150" cap="flat">
                <a:solidFill>
                  <a:srgbClr val="172C5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"/>
                </a:endParaRPr>
              </a:p>
            </p:txBody>
          </p:sp>
          <p:cxnSp>
            <p:nvCxnSpPr>
              <p:cNvPr id="57" name="Straight Connector 74">
                <a:extLst>
                  <a:ext uri="{FF2B5EF4-FFF2-40B4-BE49-F238E27FC236}">
                    <a16:creationId xmlns:a16="http://schemas.microsoft.com/office/drawing/2014/main" id="{CFB88C59-EB8E-84CE-59CA-6AFB5FEEAF28}"/>
                  </a:ext>
                </a:extLst>
              </p:cNvPr>
              <p:cNvCxnSpPr>
                <a:stCxn id="56" idx="0"/>
                <a:endCxn id="56" idx="2"/>
              </p:cNvCxnSpPr>
              <p:nvPr/>
            </p:nvCxnSpPr>
            <p:spPr>
              <a:xfrm>
                <a:off x="8948345" y="1637763"/>
                <a:ext cx="0" cy="3160056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  <p:cxnSp>
            <p:nvCxnSpPr>
              <p:cNvPr id="58" name="Straight Connector 75">
                <a:extLst>
                  <a:ext uri="{FF2B5EF4-FFF2-40B4-BE49-F238E27FC236}">
                    <a16:creationId xmlns:a16="http://schemas.microsoft.com/office/drawing/2014/main" id="{86C8DE97-27F4-67D2-ED57-A75651D704AF}"/>
                  </a:ext>
                </a:extLst>
              </p:cNvPr>
              <p:cNvCxnSpPr>
                <a:stCxn id="56" idx="1"/>
                <a:endCxn id="56" idx="3"/>
              </p:cNvCxnSpPr>
              <p:nvPr/>
            </p:nvCxnSpPr>
            <p:spPr>
              <a:xfrm>
                <a:off x="7368317" y="3217791"/>
                <a:ext cx="3160056" cy="0"/>
              </a:xfrm>
              <a:prstGeom prst="straightConnector1">
                <a:avLst/>
              </a:prstGeom>
              <a:noFill/>
              <a:ln w="57150" cap="flat">
                <a:solidFill>
                  <a:srgbClr val="000000"/>
                </a:solidFill>
                <a:prstDash val="solid"/>
                <a:miter/>
              </a:ln>
            </p:spPr>
          </p:cxnSp>
        </p:grpSp>
        <p:pic>
          <p:nvPicPr>
            <p:cNvPr id="59" name="Graphic 68" descr="Confused person with solid fill">
              <a:extLst>
                <a:ext uri="{FF2B5EF4-FFF2-40B4-BE49-F238E27FC236}">
                  <a16:creationId xmlns:a16="http://schemas.microsoft.com/office/drawing/2014/main" id="{A9948576-C0AF-2AE4-8553-BF591C1EE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89534" y="3724936"/>
              <a:ext cx="620484" cy="75111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0" name="Casella di testo 142">
              <a:extLst>
                <a:ext uri="{FF2B5EF4-FFF2-40B4-BE49-F238E27FC236}">
                  <a16:creationId xmlns:a16="http://schemas.microsoft.com/office/drawing/2014/main" id="{A142D0E3-725D-A08A-DB91-7FC807679776}"/>
                </a:ext>
              </a:extLst>
            </p:cNvPr>
            <p:cNvSpPr txBox="1"/>
            <p:nvPr/>
          </p:nvSpPr>
          <p:spPr>
            <a:xfrm>
              <a:off x="7605165" y="1772500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0</a:t>
              </a:r>
            </a:p>
          </p:txBody>
        </p:sp>
        <p:sp>
          <p:nvSpPr>
            <p:cNvPr id="61" name="Casella di testo 142">
              <a:extLst>
                <a:ext uri="{FF2B5EF4-FFF2-40B4-BE49-F238E27FC236}">
                  <a16:creationId xmlns:a16="http://schemas.microsoft.com/office/drawing/2014/main" id="{EE63AA3E-771B-4907-A75E-27F48E9D31DF}"/>
                </a:ext>
              </a:extLst>
            </p:cNvPr>
            <p:cNvSpPr txBox="1"/>
            <p:nvPr/>
          </p:nvSpPr>
          <p:spPr>
            <a:xfrm>
              <a:off x="9190021" y="180996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1</a:t>
              </a:r>
            </a:p>
          </p:txBody>
        </p:sp>
        <p:sp>
          <p:nvSpPr>
            <p:cNvPr id="62" name="Casella di testo 142">
              <a:extLst>
                <a:ext uri="{FF2B5EF4-FFF2-40B4-BE49-F238E27FC236}">
                  <a16:creationId xmlns:a16="http://schemas.microsoft.com/office/drawing/2014/main" id="{F5E7FAFA-3508-D65D-A3AE-36CEE639F04B}"/>
                </a:ext>
              </a:extLst>
            </p:cNvPr>
            <p:cNvSpPr txBox="1"/>
            <p:nvPr/>
          </p:nvSpPr>
          <p:spPr>
            <a:xfrm>
              <a:off x="7949217" y="3352528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2</a:t>
              </a:r>
            </a:p>
          </p:txBody>
        </p:sp>
        <p:sp>
          <p:nvSpPr>
            <p:cNvPr id="63" name="Casella di testo 142">
              <a:extLst>
                <a:ext uri="{FF2B5EF4-FFF2-40B4-BE49-F238E27FC236}">
                  <a16:creationId xmlns:a16="http://schemas.microsoft.com/office/drawing/2014/main" id="{4A0D8013-A134-5BBC-F5AA-E86951489E69}"/>
                </a:ext>
              </a:extLst>
            </p:cNvPr>
            <p:cNvSpPr txBox="1"/>
            <p:nvPr/>
          </p:nvSpPr>
          <p:spPr>
            <a:xfrm>
              <a:off x="9179999" y="3371593"/>
              <a:ext cx="1046521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it-IT" sz="2000" b="1" i="1" u="none" strike="noStrike" kern="1200" cap="none" spc="0" baseline="0">
                  <a:solidFill>
                    <a:srgbClr val="00B0F0"/>
                  </a:solidFill>
                  <a:uFillTx/>
                  <a:latin typeface="Segoe UI"/>
                  <a:cs typeface="Segoe UI"/>
                </a:rPr>
                <a:t>3</a:t>
              </a:r>
            </a:p>
          </p:txBody>
        </p:sp>
      </p:grpSp>
      <p:sp>
        <p:nvSpPr>
          <p:cNvPr id="64" name="Casella di testo 142">
            <a:extLst>
              <a:ext uri="{FF2B5EF4-FFF2-40B4-BE49-F238E27FC236}">
                <a16:creationId xmlns:a16="http://schemas.microsoft.com/office/drawing/2014/main" id="{F516F2EC-83C2-21EE-8328-75403535F359}"/>
              </a:ext>
            </a:extLst>
          </p:cNvPr>
          <p:cNvSpPr txBox="1"/>
          <p:nvPr/>
        </p:nvSpPr>
        <p:spPr>
          <a:xfrm>
            <a:off x="1821749" y="2188479"/>
            <a:ext cx="104652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BF9F5-9E5B-B742-95A4-5834715DE3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</a:t>
            </a:r>
            <a:r>
              <a:rPr lang="it-IT" err="1">
                <a:solidFill>
                  <a:srgbClr val="7837A5"/>
                </a:solidFill>
                <a:cs typeface="Segoe UI Semibold"/>
              </a:rPr>
              <a:t>Description</a:t>
            </a:r>
            <a:r>
              <a:rPr lang="it-IT">
                <a:solidFill>
                  <a:srgbClr val="7837A5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6802CE6F-A352-76FD-3F21-996F6E096640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0" name="Graphic 9" descr="Cough with solid fill">
            <a:extLst>
              <a:ext uri="{FF2B5EF4-FFF2-40B4-BE49-F238E27FC236}">
                <a16:creationId xmlns:a16="http://schemas.microsoft.com/office/drawing/2014/main" id="{6C4A7FB9-A7A1-F308-409E-65B860FF4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3782" y="2158633"/>
            <a:ext cx="914400" cy="914400"/>
          </a:xfrm>
          <a:prstGeom prst="rect">
            <a:avLst/>
          </a:prstGeom>
        </p:spPr>
      </p:pic>
      <p:pic>
        <p:nvPicPr>
          <p:cNvPr id="11" name="Graphic 10" descr="Repeat with solid fill">
            <a:extLst>
              <a:ext uri="{FF2B5EF4-FFF2-40B4-BE49-F238E27FC236}">
                <a16:creationId xmlns:a16="http://schemas.microsoft.com/office/drawing/2014/main" id="{7909A810-4D0C-DF02-9D7E-4F0C65415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3782" y="3406562"/>
            <a:ext cx="914400" cy="914400"/>
          </a:xfrm>
          <a:prstGeom prst="rect">
            <a:avLst/>
          </a:prstGeom>
        </p:spPr>
      </p:pic>
      <p:pic>
        <p:nvPicPr>
          <p:cNvPr id="12" name="Graphic 11" descr="Fast Forward with solid fill">
            <a:extLst>
              <a:ext uri="{FF2B5EF4-FFF2-40B4-BE49-F238E27FC236}">
                <a16:creationId xmlns:a16="http://schemas.microsoft.com/office/drawing/2014/main" id="{88B39EBB-8BC4-B3A3-3265-4633B92DF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782" y="4654491"/>
            <a:ext cx="914400" cy="914400"/>
          </a:xfrm>
          <a:prstGeom prst="rect">
            <a:avLst/>
          </a:prstGeom>
        </p:spPr>
      </p:pic>
      <p:sp>
        <p:nvSpPr>
          <p:cNvPr id="14" name="Casella di testo 142">
            <a:extLst>
              <a:ext uri="{FF2B5EF4-FFF2-40B4-BE49-F238E27FC236}">
                <a16:creationId xmlns:a16="http://schemas.microsoft.com/office/drawing/2014/main" id="{7B13B658-A29E-A960-4214-7DD9B9ABBC5C}"/>
              </a:ext>
            </a:extLst>
          </p:cNvPr>
          <p:cNvSpPr txBox="1"/>
          <p:nvPr/>
        </p:nvSpPr>
        <p:spPr>
          <a:xfrm>
            <a:off x="3067108" y="2431165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chemeClr val="accent2"/>
                </a:solidFill>
                <a:latin typeface="Segoe UI"/>
                <a:cs typeface="Segoe UI"/>
              </a:rPr>
              <a:t>I</a:t>
            </a:r>
            <a:r>
              <a:rPr lang="it-IT" sz="1800" b="1" i="1" u="none" strike="noStrike" kern="1200" cap="none" spc="0" baseline="0" err="1">
                <a:solidFill>
                  <a:schemeClr val="accent2"/>
                </a:solidFill>
                <a:uFillTx/>
                <a:latin typeface="Segoe UI"/>
                <a:cs typeface="Segoe UI"/>
              </a:rPr>
              <a:t>nfection</a:t>
            </a:r>
            <a:r>
              <a:rPr lang="it-IT" sz="1800" b="1" i="1" u="none" strike="noStrike" kern="1200" cap="none" spc="0" baseline="0">
                <a:solidFill>
                  <a:schemeClr val="accent2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5" name="Casella di testo 142">
            <a:extLst>
              <a:ext uri="{FF2B5EF4-FFF2-40B4-BE49-F238E27FC236}">
                <a16:creationId xmlns:a16="http://schemas.microsoft.com/office/drawing/2014/main" id="{7FCF9710-F130-B34E-6441-1D6DBA79F640}"/>
              </a:ext>
            </a:extLst>
          </p:cNvPr>
          <p:cNvSpPr txBox="1"/>
          <p:nvPr/>
        </p:nvSpPr>
        <p:spPr>
          <a:xfrm>
            <a:off x="3067108" y="3679094"/>
            <a:ext cx="2306482" cy="646331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  <a:cs typeface="Segoe UI"/>
              </a:rPr>
              <a:t>status update</a:t>
            </a:r>
            <a:r>
              <a:rPr lang="it-IT" sz="1800" b="1" i="1" u="none" strike="noStrike" kern="1200" cap="none" spc="0" baseline="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6" name="Casella di testo 142">
            <a:extLst>
              <a:ext uri="{FF2B5EF4-FFF2-40B4-BE49-F238E27FC236}">
                <a16:creationId xmlns:a16="http://schemas.microsoft.com/office/drawing/2014/main" id="{24E9B3FD-486C-A9E0-5FA9-D5E92E904690}"/>
              </a:ext>
            </a:extLst>
          </p:cNvPr>
          <p:cNvSpPr txBox="1"/>
          <p:nvPr/>
        </p:nvSpPr>
        <p:spPr>
          <a:xfrm>
            <a:off x="3067108" y="4927023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rgbClr val="7030A0"/>
                </a:solidFill>
                <a:latin typeface="Segoe UI"/>
                <a:cs typeface="Segoe UI"/>
              </a:rPr>
              <a:t>movement</a:t>
            </a:r>
            <a:r>
              <a:rPr lang="it-IT" sz="1800" b="1" i="1" u="none" strike="noStrike" kern="1200" cap="none" spc="0" baseline="0">
                <a:solidFill>
                  <a:srgbClr val="7030A0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F5CBD-D674-DB69-2551-79387899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5BC71-674F-5ED7-45DC-9472BFBCF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</a:t>
            </a:r>
            <a:r>
              <a:rPr lang="it-IT" err="1">
                <a:solidFill>
                  <a:srgbClr val="7837A5"/>
                </a:solidFill>
                <a:cs typeface="Segoe UI Semibold"/>
              </a:rPr>
              <a:t>Description</a:t>
            </a:r>
            <a:r>
              <a:rPr lang="it-IT">
                <a:solidFill>
                  <a:srgbClr val="7837A5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B4AE2B34-B676-4828-B1A1-3244193A3053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7" name="Graphic 62" descr="Arrow: Slight curve with solid fill">
            <a:extLst>
              <a:ext uri="{FF2B5EF4-FFF2-40B4-BE49-F238E27FC236}">
                <a16:creationId xmlns:a16="http://schemas.microsoft.com/office/drawing/2014/main" id="{C27EFFDE-2B6B-1229-96A7-6097ABB9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994756">
            <a:off x="5312607" y="2087682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1" descr="A close-up of a word&#10;&#10;AI-generated content may be incorrect.">
            <a:extLst>
              <a:ext uri="{FF2B5EF4-FFF2-40B4-BE49-F238E27FC236}">
                <a16:creationId xmlns:a16="http://schemas.microsoft.com/office/drawing/2014/main" id="{4289F856-4179-0E75-F007-E69338A166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174" t="-10870" r="-2575" b="-3983"/>
          <a:stretch>
            <a:fillRect/>
          </a:stretch>
        </p:blipFill>
        <p:spPr>
          <a:xfrm>
            <a:off x="6422193" y="1530348"/>
            <a:ext cx="4163332" cy="134194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3" name="Graphic 12" descr="Cough with solid fill">
            <a:extLst>
              <a:ext uri="{FF2B5EF4-FFF2-40B4-BE49-F238E27FC236}">
                <a16:creationId xmlns:a16="http://schemas.microsoft.com/office/drawing/2014/main" id="{D4FEF0A1-050D-0E16-E599-07102DB26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3782" y="2158633"/>
            <a:ext cx="914400" cy="914400"/>
          </a:xfrm>
          <a:prstGeom prst="rect">
            <a:avLst/>
          </a:prstGeom>
        </p:spPr>
      </p:pic>
      <p:pic>
        <p:nvPicPr>
          <p:cNvPr id="14" name="Graphic 13" descr="Repeat with solid fill">
            <a:extLst>
              <a:ext uri="{FF2B5EF4-FFF2-40B4-BE49-F238E27FC236}">
                <a16:creationId xmlns:a16="http://schemas.microsoft.com/office/drawing/2014/main" id="{0C14F8B4-CE44-5BE1-1138-806D73884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3782" y="3406562"/>
            <a:ext cx="914400" cy="914400"/>
          </a:xfrm>
          <a:prstGeom prst="rect">
            <a:avLst/>
          </a:prstGeom>
        </p:spPr>
      </p:pic>
      <p:pic>
        <p:nvPicPr>
          <p:cNvPr id="15" name="Graphic 14" descr="Fast Forward with solid fill">
            <a:extLst>
              <a:ext uri="{FF2B5EF4-FFF2-40B4-BE49-F238E27FC236}">
                <a16:creationId xmlns:a16="http://schemas.microsoft.com/office/drawing/2014/main" id="{A03852A3-4EB2-658D-460F-5DB72CFECC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3782" y="4654491"/>
            <a:ext cx="914400" cy="914400"/>
          </a:xfrm>
          <a:prstGeom prst="rect">
            <a:avLst/>
          </a:prstGeom>
        </p:spPr>
      </p:pic>
      <p:sp>
        <p:nvSpPr>
          <p:cNvPr id="16" name="Casella di testo 142">
            <a:extLst>
              <a:ext uri="{FF2B5EF4-FFF2-40B4-BE49-F238E27FC236}">
                <a16:creationId xmlns:a16="http://schemas.microsoft.com/office/drawing/2014/main" id="{9A5FC443-18D3-9AAE-CC25-C9A9B667B534}"/>
              </a:ext>
            </a:extLst>
          </p:cNvPr>
          <p:cNvSpPr txBox="1"/>
          <p:nvPr/>
        </p:nvSpPr>
        <p:spPr>
          <a:xfrm>
            <a:off x="3067108" y="2431165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chemeClr val="accent2"/>
                </a:solidFill>
                <a:latin typeface="Segoe UI"/>
                <a:cs typeface="Segoe UI"/>
              </a:rPr>
              <a:t>I</a:t>
            </a:r>
            <a:r>
              <a:rPr lang="it-IT" sz="1800" b="1" i="1" u="none" strike="noStrike" kern="1200" cap="none" spc="0" baseline="0" err="1">
                <a:solidFill>
                  <a:schemeClr val="accent2"/>
                </a:solidFill>
                <a:uFillTx/>
                <a:latin typeface="Segoe UI"/>
                <a:cs typeface="Segoe UI"/>
              </a:rPr>
              <a:t>nfection</a:t>
            </a:r>
            <a:r>
              <a:rPr lang="it-IT" sz="1800" b="1" i="1" u="none" strike="noStrike" kern="1200" cap="none" spc="0" baseline="0">
                <a:solidFill>
                  <a:schemeClr val="accent2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7" name="Casella di testo 142">
            <a:extLst>
              <a:ext uri="{FF2B5EF4-FFF2-40B4-BE49-F238E27FC236}">
                <a16:creationId xmlns:a16="http://schemas.microsoft.com/office/drawing/2014/main" id="{1504704B-B912-383F-0ECF-505BEF1FEEE4}"/>
              </a:ext>
            </a:extLst>
          </p:cNvPr>
          <p:cNvSpPr txBox="1"/>
          <p:nvPr/>
        </p:nvSpPr>
        <p:spPr>
          <a:xfrm>
            <a:off x="3067108" y="3679094"/>
            <a:ext cx="2306482" cy="646331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  <a:cs typeface="Segoe UI"/>
              </a:rPr>
              <a:t>status update</a:t>
            </a:r>
            <a:r>
              <a:rPr lang="it-IT" sz="1800" b="1" i="1" u="none" strike="noStrike" kern="1200" cap="none" spc="0" baseline="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8" name="Casella di testo 142">
            <a:extLst>
              <a:ext uri="{FF2B5EF4-FFF2-40B4-BE49-F238E27FC236}">
                <a16:creationId xmlns:a16="http://schemas.microsoft.com/office/drawing/2014/main" id="{9E9A31FE-4FE2-CC55-4650-40FFC447E41B}"/>
              </a:ext>
            </a:extLst>
          </p:cNvPr>
          <p:cNvSpPr txBox="1"/>
          <p:nvPr/>
        </p:nvSpPr>
        <p:spPr>
          <a:xfrm>
            <a:off x="3067108" y="4927023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rgbClr val="7030A0"/>
                </a:solidFill>
                <a:latin typeface="Segoe UI"/>
                <a:cs typeface="Segoe UI"/>
              </a:rPr>
              <a:t>movement</a:t>
            </a:r>
            <a:r>
              <a:rPr lang="it-IT" sz="1800" b="1" i="1" u="none" strike="noStrike" kern="1200" cap="none" spc="0" baseline="0">
                <a:solidFill>
                  <a:srgbClr val="7030A0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</p:spTree>
    <p:extLst>
      <p:ext uri="{BB962C8B-B14F-4D97-AF65-F5344CB8AC3E}">
        <p14:creationId xmlns:p14="http://schemas.microsoft.com/office/powerpoint/2010/main" val="311298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7EC8-0CF2-6348-A59E-A26612DE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81181-59CB-A99F-4991-A088A6028B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</a:t>
            </a:r>
            <a:r>
              <a:rPr lang="it-IT" err="1">
                <a:solidFill>
                  <a:srgbClr val="7837A5"/>
                </a:solidFill>
                <a:cs typeface="Segoe UI Semibold"/>
              </a:rPr>
              <a:t>Description</a:t>
            </a:r>
            <a:r>
              <a:rPr lang="it-IT">
                <a:solidFill>
                  <a:srgbClr val="7837A5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FB5AE7CB-41EA-DC8D-1D2C-7C7D882790C7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48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C08FDD2-223B-7ECB-EB81-C28B8304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055" t="-3666" r="-3240" b="-2475"/>
          <a:stretch>
            <a:fillRect/>
          </a:stretch>
        </p:blipFill>
        <p:spPr>
          <a:xfrm>
            <a:off x="6547104" y="3784601"/>
            <a:ext cx="4603501" cy="2655527"/>
          </a:xfrm>
          <a:prstGeom prst="rect">
            <a:avLst/>
          </a:prstGeom>
          <a:noFill/>
          <a:ln w="19046" cap="flat">
            <a:solidFill>
              <a:srgbClr val="000000"/>
            </a:solidFill>
            <a:custDash>
              <a:ds d="300063" sp="300063"/>
            </a:custDash>
            <a:miter/>
          </a:ln>
        </p:spPr>
      </p:pic>
      <p:pic>
        <p:nvPicPr>
          <p:cNvPr id="4" name="Graphic 62" descr="Arrow: Slight curve with solid fill">
            <a:extLst>
              <a:ext uri="{FF2B5EF4-FFF2-40B4-BE49-F238E27FC236}">
                <a16:creationId xmlns:a16="http://schemas.microsoft.com/office/drawing/2014/main" id="{71572775-CD0E-DE01-35DB-9F5277BFC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761582" flipH="1">
            <a:off x="5343864" y="4652236"/>
            <a:ext cx="963993" cy="9639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62" descr="Arrow: Slight curve with solid fill">
            <a:extLst>
              <a:ext uri="{FF2B5EF4-FFF2-40B4-BE49-F238E27FC236}">
                <a16:creationId xmlns:a16="http://schemas.microsoft.com/office/drawing/2014/main" id="{F87B7F75-1774-A331-90BC-01FDA6DE6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94756">
            <a:off x="5312607" y="2087682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 descr="A close-up of a word&#10;&#10;AI-generated content may be incorrect.">
            <a:extLst>
              <a:ext uri="{FF2B5EF4-FFF2-40B4-BE49-F238E27FC236}">
                <a16:creationId xmlns:a16="http://schemas.microsoft.com/office/drawing/2014/main" id="{10AD8345-7BE2-867D-6A9D-A7381D40B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3174" t="-10870" r="-2575" b="-3983"/>
          <a:stretch>
            <a:fillRect/>
          </a:stretch>
        </p:blipFill>
        <p:spPr>
          <a:xfrm>
            <a:off x="6422193" y="1530348"/>
            <a:ext cx="4163332" cy="1341944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0" name="Graphic 9" descr="Cough with solid fill">
            <a:extLst>
              <a:ext uri="{FF2B5EF4-FFF2-40B4-BE49-F238E27FC236}">
                <a16:creationId xmlns:a16="http://schemas.microsoft.com/office/drawing/2014/main" id="{29898D5E-680C-CE62-E2EB-4E4AFCCD9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3782" y="2158633"/>
            <a:ext cx="914400" cy="914400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625553BE-3274-AEF0-823A-FDA8C4A703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3782" y="3406562"/>
            <a:ext cx="914400" cy="914400"/>
          </a:xfrm>
          <a:prstGeom prst="rect">
            <a:avLst/>
          </a:prstGeom>
        </p:spPr>
      </p:pic>
      <p:pic>
        <p:nvPicPr>
          <p:cNvPr id="13" name="Graphic 12" descr="Fast Forward with solid fill">
            <a:extLst>
              <a:ext uri="{FF2B5EF4-FFF2-40B4-BE49-F238E27FC236}">
                <a16:creationId xmlns:a16="http://schemas.microsoft.com/office/drawing/2014/main" id="{A344B8B2-C013-338B-F1DC-6A1CEC7456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3782" y="4654491"/>
            <a:ext cx="914400" cy="914400"/>
          </a:xfrm>
          <a:prstGeom prst="rect">
            <a:avLst/>
          </a:prstGeom>
        </p:spPr>
      </p:pic>
      <p:sp>
        <p:nvSpPr>
          <p:cNvPr id="14" name="Casella di testo 142">
            <a:extLst>
              <a:ext uri="{FF2B5EF4-FFF2-40B4-BE49-F238E27FC236}">
                <a16:creationId xmlns:a16="http://schemas.microsoft.com/office/drawing/2014/main" id="{70915555-804B-EEA9-58BF-5849BE6B6FC1}"/>
              </a:ext>
            </a:extLst>
          </p:cNvPr>
          <p:cNvSpPr txBox="1"/>
          <p:nvPr/>
        </p:nvSpPr>
        <p:spPr>
          <a:xfrm>
            <a:off x="3067108" y="2431165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chemeClr val="accent2"/>
                </a:solidFill>
                <a:latin typeface="Segoe UI"/>
                <a:cs typeface="Segoe UI"/>
              </a:rPr>
              <a:t>I</a:t>
            </a:r>
            <a:r>
              <a:rPr lang="it-IT" sz="1800" b="1" i="1" u="none" strike="noStrike" kern="1200" cap="none" spc="0" baseline="0" err="1">
                <a:solidFill>
                  <a:schemeClr val="accent2"/>
                </a:solidFill>
                <a:uFillTx/>
                <a:latin typeface="Segoe UI"/>
                <a:cs typeface="Segoe UI"/>
              </a:rPr>
              <a:t>nfection</a:t>
            </a:r>
            <a:r>
              <a:rPr lang="it-IT" sz="1800" b="1" i="1" u="none" strike="noStrike" kern="1200" cap="none" spc="0" baseline="0">
                <a:solidFill>
                  <a:schemeClr val="accent2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5" name="Casella di testo 142">
            <a:extLst>
              <a:ext uri="{FF2B5EF4-FFF2-40B4-BE49-F238E27FC236}">
                <a16:creationId xmlns:a16="http://schemas.microsoft.com/office/drawing/2014/main" id="{61F143AC-D621-4720-19A2-C54154C27EE5}"/>
              </a:ext>
            </a:extLst>
          </p:cNvPr>
          <p:cNvSpPr txBox="1"/>
          <p:nvPr/>
        </p:nvSpPr>
        <p:spPr>
          <a:xfrm>
            <a:off x="3067108" y="3679094"/>
            <a:ext cx="2306482" cy="646331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  <a:cs typeface="Segoe UI"/>
              </a:rPr>
              <a:t>status update</a:t>
            </a:r>
            <a:r>
              <a:rPr lang="it-IT" sz="1800" b="1" i="1" u="none" strike="noStrike" kern="1200" cap="none" spc="0" baseline="0">
                <a:solidFill>
                  <a:schemeClr val="accent1">
                    <a:lumMod val="60000"/>
                    <a:lumOff val="40000"/>
                  </a:schemeClr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  <p:sp>
        <p:nvSpPr>
          <p:cNvPr id="16" name="Casella di testo 142">
            <a:extLst>
              <a:ext uri="{FF2B5EF4-FFF2-40B4-BE49-F238E27FC236}">
                <a16:creationId xmlns:a16="http://schemas.microsoft.com/office/drawing/2014/main" id="{C946EAB6-F8E0-909D-1AD3-DA439DD7F8BD}"/>
              </a:ext>
            </a:extLst>
          </p:cNvPr>
          <p:cNvSpPr txBox="1"/>
          <p:nvPr/>
        </p:nvSpPr>
        <p:spPr>
          <a:xfrm>
            <a:off x="3067108" y="4927023"/>
            <a:ext cx="2306482" cy="36933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1" err="1">
                <a:solidFill>
                  <a:srgbClr val="7030A0"/>
                </a:solidFill>
                <a:latin typeface="Segoe UI"/>
                <a:cs typeface="Segoe UI"/>
              </a:rPr>
              <a:t>movement</a:t>
            </a:r>
            <a:r>
              <a:rPr lang="it-IT" sz="1800" b="1" i="1" u="none" strike="noStrike" kern="1200" cap="none" spc="0" baseline="0">
                <a:solidFill>
                  <a:srgbClr val="7030A0"/>
                </a:solidFill>
                <a:uFillTx/>
                <a:latin typeface="Segoe UI"/>
                <a:cs typeface="Segoe UI"/>
              </a:rPr>
              <a:t> kernel</a:t>
            </a:r>
          </a:p>
        </p:txBody>
      </p:sp>
    </p:spTree>
    <p:extLst>
      <p:ext uri="{BB962C8B-B14F-4D97-AF65-F5344CB8AC3E}">
        <p14:creationId xmlns:p14="http://schemas.microsoft.com/office/powerpoint/2010/main" val="215327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arrotondato 9" descr="rettangolo arrotondato&#10;">
            <a:extLst>
              <a:ext uri="{FF2B5EF4-FFF2-40B4-BE49-F238E27FC236}">
                <a16:creationId xmlns:a16="http://schemas.microsoft.com/office/drawing/2014/main" id="{18A82222-F976-8B4C-52F9-2F3C16B1C675}"/>
              </a:ext>
            </a:extLst>
          </p:cNvPr>
          <p:cNvSpPr/>
          <p:nvPr/>
        </p:nvSpPr>
        <p:spPr>
          <a:xfrm>
            <a:off x="6477051" y="4475283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F59FF70-F972-ECEF-3FA2-452DFB237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Population Initialization</a:t>
            </a:r>
          </a:p>
        </p:txBody>
      </p:sp>
      <p:sp>
        <p:nvSpPr>
          <p:cNvPr id="4" name="TextBox 106">
            <a:extLst>
              <a:ext uri="{FF2B5EF4-FFF2-40B4-BE49-F238E27FC236}">
                <a16:creationId xmlns:a16="http://schemas.microsoft.com/office/drawing/2014/main" id="{8C76CBDA-911B-4007-4053-29F758773251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Graphic 16" descr="Table outline">
            <a:extLst>
              <a:ext uri="{FF2B5EF4-FFF2-40B4-BE49-F238E27FC236}">
                <a16:creationId xmlns:a16="http://schemas.microsoft.com/office/drawing/2014/main" id="{67E192E9-FBE9-8115-7ACE-A87C03A07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490" y="1317174"/>
            <a:ext cx="5377540" cy="5333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phic 17" descr="Man with solid fill">
            <a:extLst>
              <a:ext uri="{FF2B5EF4-FFF2-40B4-BE49-F238E27FC236}">
                <a16:creationId xmlns:a16="http://schemas.microsoft.com/office/drawing/2014/main" id="{B28F7B06-0B0D-139A-D9D4-D50E7195E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1687" y="3657600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18" descr="Man with solid fill">
            <a:extLst>
              <a:ext uri="{FF2B5EF4-FFF2-40B4-BE49-F238E27FC236}">
                <a16:creationId xmlns:a16="http://schemas.microsoft.com/office/drawing/2014/main" id="{638D0C72-4543-A5A4-5F10-9DECA9B91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4884" y="2732318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phic 19" descr="Man with solid fill">
            <a:extLst>
              <a:ext uri="{FF2B5EF4-FFF2-40B4-BE49-F238E27FC236}">
                <a16:creationId xmlns:a16="http://schemas.microsoft.com/office/drawing/2014/main" id="{79D18A61-7655-47F5-A34D-54C56A86F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737" y="2732309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20" descr="Man with solid fill">
            <a:extLst>
              <a:ext uri="{FF2B5EF4-FFF2-40B4-BE49-F238E27FC236}">
                <a16:creationId xmlns:a16="http://schemas.microsoft.com/office/drawing/2014/main" id="{2E4488C5-5133-0877-27BC-E517977AA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8315" y="4550228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21" descr="Man with solid fill">
            <a:extLst>
              <a:ext uri="{FF2B5EF4-FFF2-40B4-BE49-F238E27FC236}">
                <a16:creationId xmlns:a16="http://schemas.microsoft.com/office/drawing/2014/main" id="{CC08CA94-7EC3-0AB8-5F99-64438934C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40625" y="2732309"/>
            <a:ext cx="653146" cy="6531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ttangolo arrotondato 125" descr="rettangolo arrotondato">
            <a:extLst>
              <a:ext uri="{FF2B5EF4-FFF2-40B4-BE49-F238E27FC236}">
                <a16:creationId xmlns:a16="http://schemas.microsoft.com/office/drawing/2014/main" id="{516BC6E4-D028-ACDA-47DC-54AB776A0248}"/>
              </a:ext>
            </a:extLst>
          </p:cNvPr>
          <p:cNvSpPr/>
          <p:nvPr/>
        </p:nvSpPr>
        <p:spPr>
          <a:xfrm>
            <a:off x="1865065" y="1719803"/>
            <a:ext cx="1989963" cy="61061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Our Goal:</a:t>
            </a:r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40D52F34-4C04-49ED-EDA7-F0DC498CC2B2}"/>
              </a:ext>
            </a:extLst>
          </p:cNvPr>
          <p:cNvCxnSpPr/>
          <p:nvPr/>
        </p:nvCxnSpPr>
        <p:spPr>
          <a:xfrm flipV="1">
            <a:off x="4280041" y="2978593"/>
            <a:ext cx="2166259" cy="2177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3" name="Straight Arrow Connector 10">
            <a:extLst>
              <a:ext uri="{FF2B5EF4-FFF2-40B4-BE49-F238E27FC236}">
                <a16:creationId xmlns:a16="http://schemas.microsoft.com/office/drawing/2014/main" id="{5DC30C43-65F0-E679-8950-15C1E8849CD7}"/>
              </a:ext>
            </a:extLst>
          </p:cNvPr>
          <p:cNvCxnSpPr/>
          <p:nvPr/>
        </p:nvCxnSpPr>
        <p:spPr>
          <a:xfrm>
            <a:off x="4323584" y="4927134"/>
            <a:ext cx="2122707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" name="Rettangolo arrotondato 9" descr="rettangolo arrotondato&#10;">
            <a:extLst>
              <a:ext uri="{FF2B5EF4-FFF2-40B4-BE49-F238E27FC236}">
                <a16:creationId xmlns:a16="http://schemas.microsoft.com/office/drawing/2014/main" id="{BCD4D59E-4AFA-7252-33FD-FD35F2DB252A}"/>
              </a:ext>
            </a:extLst>
          </p:cNvPr>
          <p:cNvSpPr/>
          <p:nvPr/>
        </p:nvSpPr>
        <p:spPr>
          <a:xfrm>
            <a:off x="6477051" y="2406993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5" name="Graphic 15" descr="Stop outline">
            <a:extLst>
              <a:ext uri="{FF2B5EF4-FFF2-40B4-BE49-F238E27FC236}">
                <a16:creationId xmlns:a16="http://schemas.microsoft.com/office/drawing/2014/main" id="{8385CC84-8136-87AD-6D83-F85444FAA6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4974" y="4572000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23" descr="Confused person with solid fill">
            <a:extLst>
              <a:ext uri="{FF2B5EF4-FFF2-40B4-BE49-F238E27FC236}">
                <a16:creationId xmlns:a16="http://schemas.microsoft.com/office/drawing/2014/main" id="{2F3D72AF-D384-3BD7-70E4-185D6C27D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4565" y="2515962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26">
            <a:extLst>
              <a:ext uri="{FF2B5EF4-FFF2-40B4-BE49-F238E27FC236}">
                <a16:creationId xmlns:a16="http://schemas.microsoft.com/office/drawing/2014/main" id="{B407F4AD-40EE-9D11-EF20-27D0F7C51972}"/>
              </a:ext>
            </a:extLst>
          </p:cNvPr>
          <p:cNvSpPr txBox="1"/>
          <p:nvPr/>
        </p:nvSpPr>
        <p:spPr>
          <a:xfrm>
            <a:off x="7845515" y="2176171"/>
            <a:ext cx="4346810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float susceptibility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int incubation_days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int x,y</a:t>
            </a: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1684C005-3D9A-142D-F588-DFB6AD353167}"/>
              </a:ext>
            </a:extLst>
          </p:cNvPr>
          <p:cNvSpPr txBox="1"/>
          <p:nvPr/>
        </p:nvSpPr>
        <p:spPr>
          <a:xfrm>
            <a:off x="7845515" y="4571021"/>
            <a:ext cx="4346810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int occupancy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Person ** persons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9811F0DF-859F-894F-494A-DC14DF03A59A}"/>
              </a:ext>
            </a:extLst>
          </p:cNvPr>
          <p:cNvSpPr txBox="1"/>
          <p:nvPr/>
        </p:nvSpPr>
        <p:spPr>
          <a:xfrm>
            <a:off x="6466115" y="1981203"/>
            <a:ext cx="10885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PERSON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52048D5A-9A98-4BF7-D1E8-8976BB2EA471}"/>
              </a:ext>
            </a:extLst>
          </p:cNvPr>
          <p:cNvSpPr txBox="1"/>
          <p:nvPr/>
        </p:nvSpPr>
        <p:spPr>
          <a:xfrm>
            <a:off x="6476996" y="4038603"/>
            <a:ext cx="10885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CELL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1A3C93C9-74CC-DA66-54F3-2800ADE63DA0}"/>
              </a:ext>
            </a:extLst>
          </p:cNvPr>
          <p:cNvSpPr txBox="1"/>
          <p:nvPr/>
        </p:nvSpPr>
        <p:spPr>
          <a:xfrm>
            <a:off x="760049" y="6015416"/>
            <a:ext cx="67124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F0A11F"/>
                </a:solidFill>
                <a:uFillTx/>
                <a:latin typeface="Segoe UI"/>
                <a:cs typeface="Segoe UI"/>
              </a:rPr>
              <a:t> Each Cell contains at maximum "MAXP_CELL" individuals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2F1FD-4DC9-FDD7-DAF4-4DD6F9414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CUDA Version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6CDBCC69-CACD-D4BB-59D8-F165C2FE04C2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49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4" name="Picture 2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71B07A69-BB36-5566-2310-3955FB1E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96" t="-11709" r="-1254" b="-11627"/>
          <a:stretch>
            <a:fillRect/>
          </a:stretch>
        </p:blipFill>
        <p:spPr>
          <a:xfrm>
            <a:off x="2476496" y="3225802"/>
            <a:ext cx="7239003" cy="1409703"/>
          </a:xfrm>
          <a:prstGeom prst="rect">
            <a:avLst/>
          </a:prstGeom>
          <a:noFill/>
          <a:ln w="19046" cap="flat">
            <a:solidFill>
              <a:srgbClr val="000000"/>
            </a:solidFill>
            <a:custDash>
              <a:ds d="300063" sp="300063"/>
            </a:custDash>
            <a:miter/>
          </a:ln>
        </p:spPr>
      </p:pic>
      <p:sp>
        <p:nvSpPr>
          <p:cNvPr id="5" name="Casella di testo 142">
            <a:extLst>
              <a:ext uri="{FF2B5EF4-FFF2-40B4-BE49-F238E27FC236}">
                <a16:creationId xmlns:a16="http://schemas.microsoft.com/office/drawing/2014/main" id="{DA0B56FE-602E-5CA6-1413-C8E22963B32B}"/>
              </a:ext>
            </a:extLst>
          </p:cNvPr>
          <p:cNvSpPr txBox="1"/>
          <p:nvPr/>
        </p:nvSpPr>
        <p:spPr>
          <a:xfrm>
            <a:off x="4456895" y="5114641"/>
            <a:ext cx="3081619" cy="954103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we expect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Cuda ≅ Cuda Evo</a:t>
            </a:r>
          </a:p>
        </p:txBody>
      </p:sp>
      <p:sp>
        <p:nvSpPr>
          <p:cNvPr id="6" name="Casella di testo 142">
            <a:extLst>
              <a:ext uri="{FF2B5EF4-FFF2-40B4-BE49-F238E27FC236}">
                <a16:creationId xmlns:a16="http://schemas.microsoft.com/office/drawing/2014/main" id="{F43ECDA4-EBF8-6F7A-455C-59A2952A5AEA}"/>
              </a:ext>
            </a:extLst>
          </p:cNvPr>
          <p:cNvSpPr txBox="1"/>
          <p:nvPr/>
        </p:nvSpPr>
        <p:spPr>
          <a:xfrm>
            <a:off x="3539843" y="1792553"/>
            <a:ext cx="4915704" cy="954103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all data structures are on device except for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D121-3E9B-7731-F9F9-EB21EB7F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4333F-E845-932C-2D57-AB01D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375" y="433654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</a:t>
            </a:r>
            <a:r>
              <a:rPr lang="it-IT" err="1">
                <a:solidFill>
                  <a:srgbClr val="7837A5"/>
                </a:solidFill>
                <a:cs typeface="Segoe UI Semibold"/>
              </a:rPr>
              <a:t>Description</a:t>
            </a:r>
            <a:r>
              <a:rPr lang="it-IT">
                <a:solidFill>
                  <a:srgbClr val="7837A5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Report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DEDBD71-B5F4-6AE5-ED72-B69E49259E4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Picture 8" descr="A diagram of a virus&#10;&#10;AI-generated content may be incorrect.">
            <a:extLst>
              <a:ext uri="{FF2B5EF4-FFF2-40B4-BE49-F238E27FC236}">
                <a16:creationId xmlns:a16="http://schemas.microsoft.com/office/drawing/2014/main" id="{FDB7B138-683F-CE96-967D-16451B69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0" y="1518875"/>
            <a:ext cx="5873838" cy="48589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34419A0-BDA2-2D43-929A-AC85EFE787C0}"/>
              </a:ext>
            </a:extLst>
          </p:cNvPr>
          <p:cNvSpPr txBox="1"/>
          <p:nvPr/>
        </p:nvSpPr>
        <p:spPr>
          <a:xfrm>
            <a:off x="6471371" y="2823478"/>
            <a:ext cx="5391836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1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 </a:t>
            </a:r>
            <a:r>
              <a:rPr lang="en-US" sz="2000" b="1" i="1">
                <a:solidFill>
                  <a:srgbClr val="000000"/>
                </a:solidFill>
                <a:latin typeface="Segoe UI"/>
                <a:ea typeface="+mn-lt"/>
                <a:cs typeface="+mn-lt"/>
              </a:rPr>
              <a:t>Report of the simulation for each day</a:t>
            </a:r>
            <a:endParaRPr lang="en-US" sz="2000" b="1" i="1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1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b="1" i="1" kern="0">
                <a:solidFill>
                  <a:srgbClr val="000000"/>
                </a:solidFill>
                <a:latin typeface="Segoe UI"/>
                <a:ea typeface="+mn-lt"/>
                <a:cs typeface="+mn-lt"/>
              </a:rPr>
              <a:t>Saving data about state and positions</a:t>
            </a:r>
          </a:p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1" kern="0">
              <a:solidFill>
                <a:srgbClr val="000000"/>
              </a:solidFill>
              <a:latin typeface="Segoe UI"/>
              <a:ea typeface="+mn-lt"/>
              <a:cs typeface="+mn-lt"/>
            </a:endParaRPr>
          </a:p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1" kern="0">
                <a:solidFill>
                  <a:srgbClr val="000000"/>
                </a:solidFill>
                <a:latin typeface="Segoe UI"/>
                <a:ea typeface="+mn-lt"/>
                <a:cs typeface="+mn-lt"/>
              </a:rPr>
              <a:t> Saving data to binary files:  implementation-agnostic manner</a:t>
            </a:r>
          </a:p>
          <a:p>
            <a:pPr>
              <a:buSzPct val="100000"/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1" kern="0">
              <a:solidFill>
                <a:srgbClr val="000000"/>
              </a:solidFill>
              <a:latin typeface="Segoe U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3965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F78D2-80EA-9A1F-8E55-3E13404FE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Report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867F5495-336E-A986-0FCC-533D95CD72B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Casella di testo 142">
            <a:extLst>
              <a:ext uri="{FF2B5EF4-FFF2-40B4-BE49-F238E27FC236}">
                <a16:creationId xmlns:a16="http://schemas.microsoft.com/office/drawing/2014/main" id="{6B79E146-C2AE-20D9-908D-8FEFA13238C1}"/>
              </a:ext>
            </a:extLst>
          </p:cNvPr>
          <p:cNvSpPr txBox="1"/>
          <p:nvPr/>
        </p:nvSpPr>
        <p:spPr>
          <a:xfrm>
            <a:off x="978965" y="1352050"/>
            <a:ext cx="10037469" cy="461662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Unit test</a:t>
            </a:r>
          </a:p>
        </p:txBody>
      </p:sp>
      <p:grpSp>
        <p:nvGrpSpPr>
          <p:cNvPr id="5" name="Group 29">
            <a:extLst>
              <a:ext uri="{FF2B5EF4-FFF2-40B4-BE49-F238E27FC236}">
                <a16:creationId xmlns:a16="http://schemas.microsoft.com/office/drawing/2014/main" id="{11057E94-7605-2BFC-2CA8-9FA3DF3EA65B}"/>
              </a:ext>
            </a:extLst>
          </p:cNvPr>
          <p:cNvGrpSpPr/>
          <p:nvPr/>
        </p:nvGrpSpPr>
        <p:grpSpPr>
          <a:xfrm>
            <a:off x="1913455" y="2201692"/>
            <a:ext cx="8365085" cy="3479758"/>
            <a:chOff x="1913455" y="2201692"/>
            <a:chExt cx="8365085" cy="3479758"/>
          </a:xfrm>
        </p:grpSpPr>
        <p:sp>
          <p:nvSpPr>
            <p:cNvPr id="6" name="Rounded Rectangle 21">
              <a:extLst>
                <a:ext uri="{FF2B5EF4-FFF2-40B4-BE49-F238E27FC236}">
                  <a16:creationId xmlns:a16="http://schemas.microsoft.com/office/drawing/2014/main" id="{58DDFD17-A38D-DC8F-6B66-4A6DD2705C03}"/>
                </a:ext>
              </a:extLst>
            </p:cNvPr>
            <p:cNvSpPr/>
            <p:nvPr/>
          </p:nvSpPr>
          <p:spPr>
            <a:xfrm>
              <a:off x="1913455" y="2201692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cell occupancy limit</a:t>
              </a:r>
            </a:p>
          </p:txBody>
        </p:sp>
        <p:sp>
          <p:nvSpPr>
            <p:cNvPr id="7" name="Rounded Rectangle 22">
              <a:extLst>
                <a:ext uri="{FF2B5EF4-FFF2-40B4-BE49-F238E27FC236}">
                  <a16:creationId xmlns:a16="http://schemas.microsoft.com/office/drawing/2014/main" id="{0B7CE91D-3AA0-E9E8-1366-9A645BECB89B}"/>
                </a:ext>
              </a:extLst>
            </p:cNvPr>
            <p:cNvSpPr/>
            <p:nvPr/>
          </p:nvSpPr>
          <p:spPr>
            <a:xfrm>
              <a:off x="6388665" y="2201692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deaths never decrease</a:t>
              </a:r>
            </a:p>
          </p:txBody>
        </p:sp>
        <p:sp>
          <p:nvSpPr>
            <p:cNvPr id="8" name="Rounded Rectangle 23">
              <a:extLst>
                <a:ext uri="{FF2B5EF4-FFF2-40B4-BE49-F238E27FC236}">
                  <a16:creationId xmlns:a16="http://schemas.microsoft.com/office/drawing/2014/main" id="{1DB3DD0E-B677-49C6-B909-A23696A09E85}"/>
                </a:ext>
              </a:extLst>
            </p:cNvPr>
            <p:cNvSpPr/>
            <p:nvPr/>
          </p:nvSpPr>
          <p:spPr>
            <a:xfrm>
              <a:off x="1913455" y="3133923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initial immune and infected counts</a:t>
              </a:r>
            </a:p>
          </p:txBody>
        </p:sp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C28C7A3C-6909-7797-9B1E-E3138FC06212}"/>
                </a:ext>
              </a:extLst>
            </p:cNvPr>
            <p:cNvSpPr/>
            <p:nvPr/>
          </p:nvSpPr>
          <p:spPr>
            <a:xfrm>
              <a:off x="6388665" y="3134023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incubation duration and transition</a:t>
              </a:r>
            </a:p>
          </p:txBody>
        </p:sp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A0A2CD0E-F316-B90E-B6A7-6546A1E9DE32}"/>
                </a:ext>
              </a:extLst>
            </p:cNvPr>
            <p:cNvSpPr/>
            <p:nvPr/>
          </p:nvSpPr>
          <p:spPr>
            <a:xfrm>
              <a:off x="1913455" y="4066163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cell movement</a:t>
              </a:r>
            </a:p>
          </p:txBody>
        </p:sp>
        <p:sp>
          <p:nvSpPr>
            <p:cNvPr id="11" name="Rounded Rectangle 26">
              <a:extLst>
                <a:ext uri="{FF2B5EF4-FFF2-40B4-BE49-F238E27FC236}">
                  <a16:creationId xmlns:a16="http://schemas.microsoft.com/office/drawing/2014/main" id="{49A71CE7-FBF1-90F8-3BE1-C99192192669}"/>
                </a:ext>
              </a:extLst>
            </p:cNvPr>
            <p:cNvSpPr/>
            <p:nvPr/>
          </p:nvSpPr>
          <p:spPr>
            <a:xfrm>
              <a:off x="6388665" y="4066163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state counts sum to NP</a:t>
              </a:r>
            </a:p>
          </p:txBody>
        </p:sp>
        <p:sp>
          <p:nvSpPr>
            <p:cNvPr id="12" name="Rounded Rectangle 27">
              <a:extLst>
                <a:ext uri="{FF2B5EF4-FFF2-40B4-BE49-F238E27FC236}">
                  <a16:creationId xmlns:a16="http://schemas.microsoft.com/office/drawing/2014/main" id="{674F99E3-B660-F623-235B-AC24484BBE1E}"/>
                </a:ext>
              </a:extLst>
            </p:cNvPr>
            <p:cNvSpPr/>
            <p:nvPr/>
          </p:nvSpPr>
          <p:spPr>
            <a:xfrm>
              <a:off x="1913455" y="4998403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positions valid or dead</a:t>
              </a:r>
            </a:p>
          </p:txBody>
        </p:sp>
        <p:sp>
          <p:nvSpPr>
            <p:cNvPr id="13" name="Rounded Rectangle 28">
              <a:extLst>
                <a:ext uri="{FF2B5EF4-FFF2-40B4-BE49-F238E27FC236}">
                  <a16:creationId xmlns:a16="http://schemas.microsoft.com/office/drawing/2014/main" id="{39AE807F-4B94-5032-210F-2A78727C8E58}"/>
                </a:ext>
              </a:extLst>
            </p:cNvPr>
            <p:cNvSpPr/>
            <p:nvPr/>
          </p:nvSpPr>
          <p:spPr>
            <a:xfrm>
              <a:off x="6388665" y="4998311"/>
              <a:ext cx="3889875" cy="68304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C39C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rPr>
                <a:t>entries per day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3EA2B4-A977-B461-8504-0E95E31243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>
                <a:cs typeface="Segoe UI Semibold"/>
              </a:rPr>
              <a:t>Platform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5E45FEAB-4207-AAC5-9D97-7DDD114E915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Casella di testo 142">
            <a:extLst>
              <a:ext uri="{FF2B5EF4-FFF2-40B4-BE49-F238E27FC236}">
                <a16:creationId xmlns:a16="http://schemas.microsoft.com/office/drawing/2014/main" id="{65E19C10-F26A-6BEE-203F-F029280E7086}"/>
              </a:ext>
            </a:extLst>
          </p:cNvPr>
          <p:cNvSpPr txBox="1"/>
          <p:nvPr/>
        </p:nvSpPr>
        <p:spPr>
          <a:xfrm>
            <a:off x="435876" y="1353440"/>
            <a:ext cx="6228755" cy="3908762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HPC Polito (</a:t>
            </a:r>
            <a:r>
              <a:rPr lang="it-IT" sz="28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Hactar</a:t>
            </a:r>
            <a:r>
              <a:rPr lang="it-IT" sz="2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)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CPU </a:t>
            </a:r>
            <a:r>
              <a:rPr lang="it-IT" sz="24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Node</a:t>
            </a:r>
            <a:r>
              <a:rPr lang="it-IT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: 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2x Xeon E5-2680 v3 2.50 GHz (turbo 3.3 GHz) 12 cores</a:t>
            </a:r>
          </a:p>
          <a:p>
            <a:pPr marR="0" lvl="1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GPU </a:t>
            </a:r>
            <a:r>
              <a:rPr lang="it-IT" sz="2400" b="1" i="1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Node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: 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2x Tesla K40 – 12GB – 2880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cuda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cores</a:t>
            </a:r>
          </a:p>
          <a:p>
            <a:pPr marR="0" lvl="1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Job </a:t>
            </a:r>
            <a:r>
              <a:rPr lang="it-IT" sz="2400" b="1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Scheduler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: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SLURM</a:t>
            </a: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5" name="Picture 4" descr="A white and blue text with math symbols&#10;&#10;AI-generated content may be incorrect.">
            <a:extLst>
              <a:ext uri="{FF2B5EF4-FFF2-40B4-BE49-F238E27FC236}">
                <a16:creationId xmlns:a16="http://schemas.microsoft.com/office/drawing/2014/main" id="{0F39B8DF-3A31-0F91-3A5A-B79EFD22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874" y="100638"/>
            <a:ext cx="806034" cy="8779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5" descr="A logo for a company&#10;&#10;AI-generated content may be incorrect.">
            <a:extLst>
              <a:ext uri="{FF2B5EF4-FFF2-40B4-BE49-F238E27FC236}">
                <a16:creationId xmlns:a16="http://schemas.microsoft.com/office/drawing/2014/main" id="{E4F07528-6AB2-F55D-4F10-BD54C828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01" y="4087212"/>
            <a:ext cx="2238378" cy="20478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magine 9" descr="Immagine che contiene testo, etichet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EA4F9806-F38A-354E-1102-495FE7302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074" y="1595798"/>
            <a:ext cx="2834493" cy="2168387"/>
          </a:xfrm>
          <a:prstGeom prst="rect">
            <a:avLst/>
          </a:prstGeom>
        </p:spPr>
      </p:pic>
      <p:pic>
        <p:nvPicPr>
          <p:cNvPr id="12" name="Immagine 11" descr="Immagine che contiene testo, schermata, Rettangolo, design&#10;&#10;Il contenuto generato dall'IA potrebbe non essere corretto.">
            <a:extLst>
              <a:ext uri="{FF2B5EF4-FFF2-40B4-BE49-F238E27FC236}">
                <a16:creationId xmlns:a16="http://schemas.microsoft.com/office/drawing/2014/main" id="{67666662-9296-8A7A-4DAA-DBE8D8029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021" y="2178324"/>
            <a:ext cx="2593103" cy="11849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B51C-ADA6-654A-0AA9-56C8EA827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A6547-1900-0556-920E-13E999A6E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File Generation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90EC707D-BA4F-7139-A15D-7F4104D75C85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53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Casella di testo 142">
            <a:extLst>
              <a:ext uri="{FF2B5EF4-FFF2-40B4-BE49-F238E27FC236}">
                <a16:creationId xmlns:a16="http://schemas.microsoft.com/office/drawing/2014/main" id="{18828679-207F-BA4A-43DE-C31F114EDA2B}"/>
              </a:ext>
            </a:extLst>
          </p:cNvPr>
          <p:cNvSpPr txBox="1"/>
          <p:nvPr/>
        </p:nvSpPr>
        <p:spPr>
          <a:xfrm>
            <a:off x="648529" y="1371600"/>
            <a:ext cx="10536292" cy="1200329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Study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performance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of the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three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implementations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with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increasing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input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dimension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: Serial,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OpenMP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and Cuda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3" name="CasellaDiTesto 20">
            <a:extLst>
              <a:ext uri="{FF2B5EF4-FFF2-40B4-BE49-F238E27FC236}">
                <a16:creationId xmlns:a16="http://schemas.microsoft.com/office/drawing/2014/main" id="{0E7F03CD-D01A-C6CF-483E-3B057CFC64DC}"/>
              </a:ext>
            </a:extLst>
          </p:cNvPr>
          <p:cNvSpPr txBox="1"/>
          <p:nvPr/>
        </p:nvSpPr>
        <p:spPr>
          <a:xfrm>
            <a:off x="333145" y="5610261"/>
            <a:ext cx="159613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Repeat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 for 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t_i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 in RUNS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6" name="Rounded Rectangle 21">
            <a:extLst>
              <a:ext uri="{FF2B5EF4-FFF2-40B4-BE49-F238E27FC236}">
                <a16:creationId xmlns:a16="http://schemas.microsoft.com/office/drawing/2014/main" id="{FC9C88C3-522E-4173-5E92-EE91DA72A7F5}"/>
              </a:ext>
            </a:extLst>
          </p:cNvPr>
          <p:cNvSpPr/>
          <p:nvPr/>
        </p:nvSpPr>
        <p:spPr>
          <a:xfrm>
            <a:off x="3540620" y="2290527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2"/>
          </a:solidFill>
          <a:ln cap="flat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Set Parameters of simulation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68383AE-E668-5B22-1C77-03C3585893C6}"/>
              </a:ext>
            </a:extLst>
          </p:cNvPr>
          <p:cNvCxnSpPr>
            <a:cxnSpLocks/>
          </p:cNvCxnSpPr>
          <p:nvPr/>
        </p:nvCxnSpPr>
        <p:spPr>
          <a:xfrm>
            <a:off x="5650831" y="2891611"/>
            <a:ext cx="0" cy="64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BEC0F402-11F1-3850-578E-2477AA84C6E3}"/>
              </a:ext>
            </a:extLst>
          </p:cNvPr>
          <p:cNvSpPr/>
          <p:nvPr/>
        </p:nvSpPr>
        <p:spPr>
          <a:xfrm>
            <a:off x="3551981" y="3530830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2"/>
          </a:solidFill>
          <a:ln cap="flat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Generate parametrized SLURM job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A8ACDB-63B1-FFC4-BFC4-C6CE977DB48F}"/>
              </a:ext>
            </a:extLst>
          </p:cNvPr>
          <p:cNvSpPr txBox="1"/>
          <p:nvPr/>
        </p:nvSpPr>
        <p:spPr>
          <a:xfrm>
            <a:off x="8496305" y="2949811"/>
            <a:ext cx="9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W, NP</a:t>
            </a:r>
            <a:endParaRPr lang="it-IT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581885C-C8FA-BC6E-02B8-F10E388B46D0}"/>
              </a:ext>
            </a:extLst>
          </p:cNvPr>
          <p:cNvCxnSpPr>
            <a:cxnSpLocks/>
          </p:cNvCxnSpPr>
          <p:nvPr/>
        </p:nvCxnSpPr>
        <p:spPr>
          <a:xfrm>
            <a:off x="5673634" y="4135900"/>
            <a:ext cx="0" cy="50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86049D60-0627-397B-D503-2024B6BC7134}"/>
              </a:ext>
            </a:extLst>
          </p:cNvPr>
          <p:cNvSpPr/>
          <p:nvPr/>
        </p:nvSpPr>
        <p:spPr>
          <a:xfrm>
            <a:off x="3575731" y="4671371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Export number of threads (OMP) and compile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306BB4C-CDFD-946F-5AA1-68C34E5D308F}"/>
              </a:ext>
            </a:extLst>
          </p:cNvPr>
          <p:cNvCxnSpPr>
            <a:cxnSpLocks/>
          </p:cNvCxnSpPr>
          <p:nvPr/>
        </p:nvCxnSpPr>
        <p:spPr>
          <a:xfrm>
            <a:off x="5685509" y="5291781"/>
            <a:ext cx="0" cy="50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20BB649B-6374-F414-0776-4FEC7D3CE06C}"/>
              </a:ext>
            </a:extLst>
          </p:cNvPr>
          <p:cNvSpPr/>
          <p:nvPr/>
        </p:nvSpPr>
        <p:spPr>
          <a:xfrm>
            <a:off x="3625553" y="5810874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chemeClr val="accent2"/>
          </a:solidFill>
          <a:ln cap="flat">
            <a:solidFill>
              <a:schemeClr val="accent2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Execute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75FC6168-D433-EBDC-6A5C-86A6ED8B696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85509" y="6411958"/>
            <a:ext cx="0" cy="33559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A93A492B-8EE7-CC10-F99C-40965BF10AB6}"/>
              </a:ext>
            </a:extLst>
          </p:cNvPr>
          <p:cNvCxnSpPr>
            <a:cxnSpLocks/>
          </p:cNvCxnSpPr>
          <p:nvPr/>
        </p:nvCxnSpPr>
        <p:spPr>
          <a:xfrm flipH="1">
            <a:off x="1929284" y="6747557"/>
            <a:ext cx="375622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41C36F7A-20A8-C041-57E8-5043774371AE}"/>
              </a:ext>
            </a:extLst>
          </p:cNvPr>
          <p:cNvCxnSpPr>
            <a:cxnSpLocks/>
          </p:cNvCxnSpPr>
          <p:nvPr/>
        </p:nvCxnSpPr>
        <p:spPr>
          <a:xfrm>
            <a:off x="1929284" y="5471505"/>
            <a:ext cx="0" cy="1276052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71B2FB-CE2C-359E-B1C3-9C7D3C2DA822}"/>
              </a:ext>
            </a:extLst>
          </p:cNvPr>
          <p:cNvCxnSpPr>
            <a:cxnSpLocks/>
          </p:cNvCxnSpPr>
          <p:nvPr/>
        </p:nvCxnSpPr>
        <p:spPr>
          <a:xfrm flipH="1">
            <a:off x="1929284" y="5478293"/>
            <a:ext cx="3094892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D8FAC2B5-0A74-CABA-0EB1-D5CDCECE8E68}"/>
              </a:ext>
            </a:extLst>
          </p:cNvPr>
          <p:cNvCxnSpPr>
            <a:cxnSpLocks/>
          </p:cNvCxnSpPr>
          <p:nvPr/>
        </p:nvCxnSpPr>
        <p:spPr>
          <a:xfrm>
            <a:off x="5024176" y="5471505"/>
            <a:ext cx="0" cy="33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862AA490-9A02-3354-F18C-C4D92408A83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35687" y="3138558"/>
            <a:ext cx="2774784" cy="4689"/>
          </a:xfrm>
          <a:prstGeom prst="line">
            <a:avLst/>
          </a:prstGeom>
          <a:ln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601A7A76-A7FB-7997-893D-FAE702393A78}"/>
              </a:ext>
            </a:extLst>
          </p:cNvPr>
          <p:cNvSpPr/>
          <p:nvPr/>
        </p:nvSpPr>
        <p:spPr>
          <a:xfrm>
            <a:off x="8410471" y="2848115"/>
            <a:ext cx="988102" cy="580885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B64B29DD-71B3-8543-0106-CDBC8392045C}"/>
              </a:ext>
            </a:extLst>
          </p:cNvPr>
          <p:cNvSpPr/>
          <p:nvPr/>
        </p:nvSpPr>
        <p:spPr>
          <a:xfrm>
            <a:off x="86634" y="5557316"/>
            <a:ext cx="1842650" cy="869296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3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9" grpId="0" animBg="1"/>
      <p:bldP spid="20" grpId="0"/>
      <p:bldP spid="27" grpId="0" animBg="1"/>
      <p:bldP spid="7" grpId="0" animBg="1"/>
      <p:bldP spid="57" grpId="0" animBg="1"/>
      <p:bldP spid="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5C37F-7E22-23DF-B531-09FA809D1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>
                <a:cs typeface="Segoe UI Semibold"/>
              </a:rPr>
              <a:t>Performance Analysis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F84E4189-33CA-8640-035B-86B88E3578BD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54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CasellaDiTesto 13">
            <a:extLst>
              <a:ext uri="{FF2B5EF4-FFF2-40B4-BE49-F238E27FC236}">
                <a16:creationId xmlns:a16="http://schemas.microsoft.com/office/drawing/2014/main" id="{9EE9D7FF-0029-5DD7-B6FC-F34662367A94}"/>
              </a:ext>
            </a:extLst>
          </p:cNvPr>
          <p:cNvSpPr txBox="1"/>
          <p:nvPr/>
        </p:nvSpPr>
        <p:spPr>
          <a:xfrm>
            <a:off x="6548250" y="1541983"/>
            <a:ext cx="5405120" cy="44627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chemeClr val="accent2"/>
                </a:solidFill>
                <a:uFillTx/>
                <a:latin typeface="Segoe UI"/>
                <a:cs typeface="Segoe UI"/>
              </a:rPr>
              <a:t>DATASET</a:t>
            </a:r>
            <a:r>
              <a:rPr lang="it-IT" sz="2400" b="0" i="0" u="none" strike="noStrike" kern="1200" cap="none" spc="0" baseline="0">
                <a:solidFill>
                  <a:schemeClr val="accent2"/>
                </a:solidFill>
                <a:uFillTx/>
                <a:latin typeface="Segoe UI"/>
              </a:rPr>
              <a:t>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RUNS: 10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err="1">
                <a:solidFill>
                  <a:srgbClr val="000000"/>
                </a:solidFill>
                <a:latin typeface="Segoe UI"/>
              </a:rPr>
              <a:t>Logical</a:t>
            </a:r>
            <a:r>
              <a:rPr lang="it-IT" sz="2200">
                <a:solidFill>
                  <a:srgbClr val="000000"/>
                </a:solidFill>
                <a:latin typeface="Segoe UI"/>
              </a:rPr>
              <a:t> </a:t>
            </a:r>
            <a:r>
              <a:rPr lang="it-IT" sz="2200" err="1">
                <a:solidFill>
                  <a:srgbClr val="000000"/>
                </a:solidFill>
                <a:latin typeface="Segoe UI"/>
              </a:rPr>
              <a:t>parameters</a:t>
            </a:r>
            <a:r>
              <a:rPr lang="it-IT" sz="2200">
                <a:solidFill>
                  <a:srgbClr val="000000"/>
                </a:solidFill>
                <a:latin typeface="Segoe UI"/>
              </a:rPr>
              <a:t>: default </a:t>
            </a:r>
            <a:r>
              <a:rPr lang="it-IT" sz="2200" err="1">
                <a:solidFill>
                  <a:srgbClr val="000000"/>
                </a:solidFill>
                <a:latin typeface="Segoe UI"/>
              </a:rPr>
              <a:t>values</a:t>
            </a:r>
            <a:endParaRPr lang="it-IT" sz="22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Grid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Sizes: from 10x10 to 10000x10000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Population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</a:t>
            </a: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Densities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: 0.1, </a:t>
            </a:r>
            <a:r>
              <a:rPr lang="it-IT" sz="220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0.5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and </a:t>
            </a:r>
            <a:r>
              <a:rPr lang="it-IT" sz="22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0.9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chemeClr val="accent2"/>
                </a:solidFill>
                <a:uFillTx/>
                <a:latin typeface="Segoe UI"/>
              </a:rPr>
              <a:t>OPENMP: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Number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of </a:t>
            </a:r>
            <a:r>
              <a:rPr lang="it-IT" sz="2200" err="1">
                <a:solidFill>
                  <a:srgbClr val="000000"/>
                </a:solidFill>
                <a:latin typeface="Segoe UI"/>
              </a:rPr>
              <a:t>T</a:t>
            </a: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hreads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= {2, 4, 8, 16, 24}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1" i="0" u="none" strike="noStrike" kern="1200" cap="none" spc="0" baseline="0">
                <a:solidFill>
                  <a:schemeClr val="accent2"/>
                </a:solidFill>
                <a:uFillTx/>
                <a:latin typeface="Segoe UI"/>
              </a:rPr>
              <a:t>CUDA: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Number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of </a:t>
            </a:r>
            <a:r>
              <a:rPr lang="it-IT" sz="2200" err="1">
                <a:solidFill>
                  <a:srgbClr val="000000"/>
                </a:solidFill>
                <a:latin typeface="Segoe UI"/>
              </a:rPr>
              <a:t>T</a:t>
            </a:r>
            <a:r>
              <a:rPr lang="it-IT" sz="22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</a:rPr>
              <a:t>hreads</a:t>
            </a:r>
            <a:r>
              <a:rPr lang="it-IT" sz="22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per Block = {128, 256, 1024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}</a:t>
            </a: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5" name="Immagine 8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2423D8F5-E7A8-71D4-7BE3-EF20C0C0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0" y="1967359"/>
            <a:ext cx="6065452" cy="361200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D8DE756D-9A87-87C1-8E02-1876E85B23A9}"/>
              </a:ext>
            </a:extLst>
          </p:cNvPr>
          <p:cNvCxnSpPr/>
          <p:nvPr/>
        </p:nvCxnSpPr>
        <p:spPr>
          <a:xfrm>
            <a:off x="11295454" y="3548057"/>
            <a:ext cx="0" cy="23969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7B63252A-2412-BA31-1DEB-56DEE90C5BB5}"/>
              </a:ext>
            </a:extLst>
          </p:cNvPr>
          <p:cNvCxnSpPr>
            <a:cxnSpLocks/>
          </p:cNvCxnSpPr>
          <p:nvPr/>
        </p:nvCxnSpPr>
        <p:spPr>
          <a:xfrm flipH="1">
            <a:off x="6304082" y="3787754"/>
            <a:ext cx="500784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DD023-5523-53E9-6431-9E2D73E2C2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Speedup</a:t>
            </a:r>
            <a:r>
              <a:rPr lang="it-IT">
                <a:cs typeface="Segoe UI Semibold"/>
              </a:rPr>
              <a:t> - </a:t>
            </a:r>
            <a:r>
              <a:rPr lang="it-IT" err="1">
                <a:cs typeface="Segoe UI Semibold"/>
              </a:rPr>
              <a:t>OpenMP</a:t>
            </a:r>
            <a:endParaRPr lang="it-IT">
              <a:cs typeface="Segoe UI Semibold"/>
            </a:endParaRP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9C244EBA-06F0-66AE-FCF5-9FEFBBCFF19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C433AEEE-C48D-3E75-B932-955916A65C13}"/>
                  </a:ext>
                </a:extLst>
              </p:cNvPr>
              <p:cNvSpPr txBox="1"/>
              <p:nvPr/>
            </p:nvSpPr>
            <p:spPr>
              <a:xfrm>
                <a:off x="7043850" y="1967359"/>
                <a:ext cx="5148150" cy="160152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40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400" b="0" i="0" u="none" strike="noStrike" kern="1200" cap="none" spc="0" baseline="0">
                  <a:solidFill>
                    <a:schemeClr val="accent2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0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lvl="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𝑠𝑒𝑟𝑖𝑎𝑙</m:t>
                            </m:r>
                          </m:sub>
                        </m:sSub>
                        <m:r>
                          <a:rPr lang="it-IT" sz="22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it-IT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𝑂𝑀𝑃</m:t>
                            </m:r>
                            <m:d>
                              <m:dPr>
                                <m:ctrlPr>
                                  <a:rPr lang="it-IT" sz="22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den>
                    </m:f>
                    <m:r>
                      <a:rPr lang="it-IT" sz="2200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, with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C433AEEE-C48D-3E75-B932-955916A65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50" y="1967359"/>
                <a:ext cx="5148150" cy="1601529"/>
              </a:xfrm>
              <a:prstGeom prst="rect">
                <a:avLst/>
              </a:prstGeom>
              <a:blipFill>
                <a:blip r:embed="rId3"/>
                <a:stretch>
                  <a:fillRect l="-1720" t="-3175" r="-1229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812964C0-DEAC-62C7-078C-B31A513A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8" y="1639958"/>
            <a:ext cx="6889043" cy="407504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DD01-4DAC-A7B4-96B4-3F145BE6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9001C3-E172-FBDD-B6B2-27FE26503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Speedup</a:t>
            </a:r>
            <a:r>
              <a:rPr lang="it-IT">
                <a:cs typeface="Segoe UI Semibold"/>
              </a:rPr>
              <a:t> - </a:t>
            </a:r>
            <a:r>
              <a:rPr lang="it-IT" err="1">
                <a:cs typeface="Segoe UI Semibold"/>
              </a:rPr>
              <a:t>OpenMP</a:t>
            </a:r>
            <a:endParaRPr lang="it-IT">
              <a:cs typeface="Segoe UI Semibold"/>
            </a:endParaRP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C2DC7871-32D5-1738-3872-CCAC162E4643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38EEFC53-E62B-A80A-8341-F98C0B0E0888}"/>
                  </a:ext>
                </a:extLst>
              </p:cNvPr>
              <p:cNvSpPr txBox="1"/>
              <p:nvPr/>
            </p:nvSpPr>
            <p:spPr>
              <a:xfrm>
                <a:off x="7043850" y="1967359"/>
                <a:ext cx="5148150" cy="407246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40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𝟐𝟒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400" b="0" i="0" u="none" strike="noStrike" kern="1200" cap="none" spc="0" baseline="0">
                  <a:solidFill>
                    <a:schemeClr val="accent2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0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lvl="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𝑠𝑒𝑟𝑖𝑎𝑙</m:t>
                            </m:r>
                          </m:sub>
                        </m:sSub>
                        <m:r>
                          <a:rPr lang="it-IT" sz="2200" i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it-IT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200" i="1">
                                <a:latin typeface="Cambria Math" panose="02040503050406030204" pitchFamily="18" charset="0"/>
                              </a:rPr>
                              <m:t>𝑂𝑀𝑃</m:t>
                            </m:r>
                            <m:d>
                              <m:dPr>
                                <m:ctrlPr>
                                  <a:rPr lang="it-IT" sz="22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den>
                    </m:f>
                    <m:r>
                      <a:rPr lang="it-IT" sz="2200" i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, with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lvl="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1">
                    <a:solidFill>
                      <a:srgbClr val="000000"/>
                    </a:solidFill>
                    <a:latin typeface="Segoe UI"/>
                  </a:rPr>
                  <a:t>Linear trend </a:t>
                </a:r>
                <a:r>
                  <a:rPr lang="it-IT" sz="2200">
                    <a:solidFill>
                      <a:srgbClr val="000000"/>
                    </a:solidFill>
                    <a:latin typeface="Segoe UI"/>
                  </a:rPr>
                  <a:t>in line with </a:t>
                </a:r>
                <a:r>
                  <a:rPr lang="it-IT" sz="2200" err="1">
                    <a:solidFill>
                      <a:srgbClr val="000000"/>
                    </a:solidFill>
                    <a:latin typeface="Segoe UI"/>
                  </a:rPr>
                  <a:t>Amdahl</a:t>
                </a:r>
                <a:r>
                  <a:rPr lang="it-IT" sz="2200">
                    <a:solidFill>
                      <a:srgbClr val="000000"/>
                    </a:solidFill>
                    <a:latin typeface="Segoe UI"/>
                  </a:rPr>
                  <a:t> </a:t>
                </a:r>
                <a:r>
                  <a:rPr lang="it-IT" sz="2200" err="1">
                    <a:solidFill>
                      <a:srgbClr val="000000"/>
                    </a:solidFill>
                    <a:latin typeface="Segoe UI"/>
                  </a:rPr>
                  <a:t>Law</a:t>
                </a:r>
                <a:r>
                  <a:rPr lang="it-IT" sz="2200">
                    <a:solidFill>
                      <a:srgbClr val="000000"/>
                    </a:solidFill>
                    <a:latin typeface="Segoe UI"/>
                  </a:rPr>
                  <a:t>:</a:t>
                </a:r>
              </a:p>
              <a:p>
                <a:pPr marL="285750" lvl="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>
                  <a:solidFill>
                    <a:srgbClr val="000000"/>
                  </a:solidFill>
                  <a:latin typeface="Segoe UI"/>
                </a:endParaRP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it-IT" sz="2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it-IT" sz="22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it-IT" sz="2200" b="1" i="1">
                              <a:latin typeface="Cambria Math" panose="02040503050406030204" pitchFamily="18" charset="0"/>
                            </a:rPr>
                            <m:t>𝒔𝒆𝒓𝒊𝒂𝒍</m:t>
                          </m:r>
                        </m:sub>
                      </m:sSub>
                      <m:r>
                        <a:rPr lang="it-IT" sz="2200" b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2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it-IT" sz="2200" b="1" i="1">
                                  <a:latin typeface="Cambria Math" panose="02040503050406030204" pitchFamily="18" charset="0"/>
                                </a:rPr>
                                <m:t>𝒑𝒂𝒓𝒂𝒍𝒍𝒆𝒍</m:t>
                              </m:r>
                            </m:sub>
                          </m:sSub>
                        </m:num>
                        <m:den>
                          <m:r>
                            <a:rPr lang="it-IT" sz="2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it-IT" sz="2200" b="1">
                  <a:solidFill>
                    <a:srgbClr val="000000"/>
                  </a:solidFill>
                  <a:latin typeface="Segoe UI"/>
                </a:endParaRP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>
                  <a:solidFill>
                    <a:srgbClr val="000000"/>
                  </a:solidFill>
                  <a:latin typeface="Segoe UI"/>
                </a:endParaRPr>
              </a:p>
              <a:p>
                <a:pPr marL="742950" lvl="1" indent="-285750">
                  <a:buSzPct val="100000"/>
                  <a:buFont typeface="Wingdings" pitchFamily="2" charset="2"/>
                  <a:buChar char="Ø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𝒔𝒆𝒓𝒊𝒂𝒍</m:t>
                        </m:r>
                      </m:sub>
                    </m:sSub>
                    <m:r>
                      <a:rPr lang="it-IT" sz="2000" b="1" i="1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it-IT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𝒑𝒂𝒓𝒂𝒍𝒍𝒆𝒍</m:t>
                        </m:r>
                      </m:sub>
                    </m:sSub>
                  </m:oMath>
                </a14:m>
                <a:endParaRPr lang="it-IT" sz="2000">
                  <a:solidFill>
                    <a:srgbClr val="000000"/>
                  </a:solidFill>
                  <a:latin typeface="Segoe UI"/>
                </a:endParaRPr>
              </a:p>
              <a:p>
                <a:pPr marL="742950" lvl="1" indent="-285750">
                  <a:buSzPct val="100000"/>
                  <a:buFont typeface="Wingdings" pitchFamily="2" charset="2"/>
                  <a:buChar char="Ø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000" err="1">
                    <a:solidFill>
                      <a:srgbClr val="000000"/>
                    </a:solidFill>
                    <a:latin typeface="Segoe UI"/>
                  </a:rPr>
                  <a:t>Slight</a:t>
                </a:r>
                <a:r>
                  <a:rPr lang="it-IT" sz="2000">
                    <a:solidFill>
                      <a:srgbClr val="000000"/>
                    </a:solidFill>
                    <a:latin typeface="Segoe UI"/>
                  </a:rPr>
                  <a:t> </a:t>
                </a:r>
                <a:r>
                  <a:rPr lang="it-IT" sz="2000" err="1">
                    <a:solidFill>
                      <a:srgbClr val="000000"/>
                    </a:solidFill>
                    <a:latin typeface="Segoe UI"/>
                  </a:rPr>
                  <a:t>fluctuations</a:t>
                </a:r>
                <a:r>
                  <a:rPr lang="it-IT" sz="2000">
                    <a:solidFill>
                      <a:srgbClr val="000000"/>
                    </a:solidFill>
                    <a:latin typeface="Segoe UI"/>
                  </a:rPr>
                  <a:t> due to </a:t>
                </a:r>
                <a:r>
                  <a:rPr lang="it-IT" sz="2000" err="1">
                    <a:solidFill>
                      <a:srgbClr val="000000"/>
                    </a:solidFill>
                    <a:latin typeface="Segoe UI"/>
                  </a:rPr>
                  <a:t>inherent</a:t>
                </a:r>
                <a:r>
                  <a:rPr lang="it-IT" sz="2000">
                    <a:solidFill>
                      <a:srgbClr val="000000"/>
                    </a:solidFill>
                    <a:latin typeface="Segoe UI"/>
                  </a:rPr>
                  <a:t> </a:t>
                </a:r>
                <a:r>
                  <a:rPr lang="it-IT" sz="2000" err="1">
                    <a:solidFill>
                      <a:srgbClr val="000000"/>
                    </a:solidFill>
                    <a:latin typeface="Segoe UI"/>
                  </a:rPr>
                  <a:t>randomness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38EEFC53-E62B-A80A-8341-F98C0B0E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50" y="1967359"/>
                <a:ext cx="5148150" cy="4072462"/>
              </a:xfrm>
              <a:prstGeom prst="rect">
                <a:avLst/>
              </a:prstGeom>
              <a:blipFill>
                <a:blip r:embed="rId3"/>
                <a:stretch>
                  <a:fillRect l="-1720" t="-1246" r="-1229" b="-1869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ECFB28A-8D4C-3F81-596B-16E18C78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8" y="1639958"/>
            <a:ext cx="6889043" cy="4075044"/>
          </a:xfrm>
          <a:prstGeom prst="rect">
            <a:avLst/>
          </a:prstGeom>
        </p:spPr>
      </p:pic>
      <p:pic>
        <p:nvPicPr>
          <p:cNvPr id="5" name="Immagine 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8F71B6C-585E-5094-4B9A-08198175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9" y="1560453"/>
            <a:ext cx="6878500" cy="423405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67520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21C1D-E970-CAE7-F1BA-967749F2B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Speedup</a:t>
            </a:r>
            <a:r>
              <a:rPr lang="it-IT">
                <a:cs typeface="Segoe UI Semibold"/>
              </a:rPr>
              <a:t> - CUDA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07C140FC-3013-529C-0A26-C15CC37D5EB0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D476EBB6-B57C-1FBE-C216-FFABF063F6BE}"/>
                  </a:ext>
                </a:extLst>
              </p:cNvPr>
              <p:cNvSpPr txBox="1"/>
              <p:nvPr/>
            </p:nvSpPr>
            <p:spPr>
              <a:xfrm>
                <a:off x="7130692" y="1967359"/>
                <a:ext cx="4694959" cy="3600986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40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𝟓𝟓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400" b="0" i="0" u="none" strike="noStrike" kern="1200" cap="none" spc="0" baseline="0">
                  <a:solidFill>
                    <a:schemeClr val="accent2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Huge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performance </a:t>
                </a:r>
                <a:r>
                  <a:rPr lang="it-IT" sz="22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gain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large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grids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thanks to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thousands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Speedup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almost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independent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per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block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>
                  <a:solidFill>
                    <a:srgbClr val="000000"/>
                  </a:solidFill>
                  <a:latin typeface="Segoe UI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D476EBB6-B57C-1FBE-C216-FFABF063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92" y="1967359"/>
                <a:ext cx="4694959" cy="3600986"/>
              </a:xfrm>
              <a:prstGeom prst="rect">
                <a:avLst/>
              </a:prstGeom>
              <a:blipFill>
                <a:blip r:embed="rId3"/>
                <a:stretch>
                  <a:fillRect l="-2156" t="-1408" r="-27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linea, Diagramm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B582F848-5315-ADFA-113C-4FCCBFDE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584997"/>
            <a:ext cx="7039252" cy="41796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FC32-8BD4-7EAB-D38E-C01BFC16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59890-6E44-D12D-354B-7D4A79E24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Speedup</a:t>
            </a:r>
            <a:r>
              <a:rPr lang="it-IT">
                <a:cs typeface="Segoe UI Semibold"/>
              </a:rPr>
              <a:t> - CUDA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A6FF050B-3650-428A-0B82-C913090C180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58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861BDA52-DE5B-2695-1AE4-A24B5789CAF7}"/>
                  </a:ext>
                </a:extLst>
              </p:cNvPr>
              <p:cNvSpPr txBox="1"/>
              <p:nvPr/>
            </p:nvSpPr>
            <p:spPr>
              <a:xfrm>
                <a:off x="7130692" y="1967359"/>
                <a:ext cx="4694959" cy="541686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 sz="240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40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𝟓𝟓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24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it-IT" sz="2400" b="0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400" b="0" i="0" u="none" strike="noStrike" kern="1200" cap="none" spc="0" baseline="0">
                  <a:solidFill>
                    <a:schemeClr val="accent2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Huge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performance </a:t>
                </a:r>
                <a:r>
                  <a:rPr lang="it-IT" sz="22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gain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large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grids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thanks to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thousands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Speedup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almost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independent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per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block</a:t>
                </a:r>
                <a:endParaRPr lang="it-IT" sz="2200">
                  <a:solidFill>
                    <a:srgbClr val="000000"/>
                  </a:solidFill>
                  <a:latin typeface="Segoe UI"/>
                </a:endParaRPr>
              </a:p>
              <a:p>
                <a:pPr marL="285750" lvl="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>
                  <a:solidFill>
                    <a:srgbClr val="000000"/>
                  </a:solidFill>
                  <a:latin typeface="Segoe UI"/>
                </a:endParaRPr>
              </a:p>
              <a:p>
                <a:pPr marL="285750" indent="-285750">
                  <a:buSzPct val="100000"/>
                  <a:buFont typeface="Arial" pitchFamily="34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1">
                    <a:solidFill>
                      <a:srgbClr val="000000"/>
                    </a:solidFill>
                    <a:latin typeface="Segoe UI"/>
                  </a:rPr>
                  <a:t>Negligible impact </a:t>
                </a:r>
                <a:r>
                  <a:rPr lang="it-IT" sz="2200">
                    <a:solidFill>
                      <a:srgbClr val="000000"/>
                    </a:solidFill>
                    <a:latin typeface="Segoe UI"/>
                  </a:rPr>
                  <a:t>of data transfers on performance (CUDA </a:t>
                </a:r>
                <a14:m>
                  <m:oMath xmlns:m="http://schemas.openxmlformats.org/officeDocument/2006/math">
                    <m:r>
                      <a:rPr lang="it-IT" sz="22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sz="2200">
                    <a:solidFill>
                      <a:srgbClr val="000000"/>
                    </a:solidFill>
                    <a:latin typeface="Segoe UI"/>
                  </a:rPr>
                  <a:t> CUDA EVO)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>
                  <a:solidFill>
                    <a:srgbClr val="000000"/>
                  </a:solidFill>
                  <a:latin typeface="Segoe UI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861BDA52-DE5B-2695-1AE4-A24B5789C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92" y="1967359"/>
                <a:ext cx="4694959" cy="5416868"/>
              </a:xfrm>
              <a:prstGeom prst="rect">
                <a:avLst/>
              </a:prstGeom>
              <a:blipFill>
                <a:blip r:embed="rId3"/>
                <a:stretch>
                  <a:fillRect l="-2156" t="-937" r="-27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linea, Diagramma, diagramma, testo&#10;&#10;Il contenuto generato dall'IA potrebbe non essere corretto.">
            <a:extLst>
              <a:ext uri="{FF2B5EF4-FFF2-40B4-BE49-F238E27FC236}">
                <a16:creationId xmlns:a16="http://schemas.microsoft.com/office/drawing/2014/main" id="{66CCE30A-7F41-6B28-71D1-EFE5FE5E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584997"/>
            <a:ext cx="7039252" cy="4179699"/>
          </a:xfrm>
          <a:prstGeom prst="rect">
            <a:avLst/>
          </a:prstGeom>
        </p:spPr>
      </p:pic>
      <p:pic>
        <p:nvPicPr>
          <p:cNvPr id="5" name="Immagine 4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FB60165A-4FCA-AD9C-34CE-00A6386BD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4" y="1591569"/>
            <a:ext cx="7065967" cy="42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15" descr="linea retta">
            <a:extLst>
              <a:ext uri="{FF2B5EF4-FFF2-40B4-BE49-F238E27FC236}">
                <a16:creationId xmlns:a16="http://schemas.microsoft.com/office/drawing/2014/main" id="{2CF7B404-9091-E040-57BE-5993D71C3E02}"/>
              </a:ext>
            </a:extLst>
          </p:cNvPr>
          <p:cNvCxnSpPr/>
          <p:nvPr/>
        </p:nvCxnSpPr>
        <p:spPr>
          <a:xfrm flipH="1" flipV="1">
            <a:off x="2751365" y="3994245"/>
            <a:ext cx="3242133" cy="11375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43661C1F-2D1C-DF4B-D908-8D36C6C26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 – Population Initialization</a:t>
            </a:r>
          </a:p>
        </p:txBody>
      </p:sp>
      <p:cxnSp>
        <p:nvCxnSpPr>
          <p:cNvPr id="4" name="Connettore diritto 14" descr="linea retta">
            <a:extLst>
              <a:ext uri="{FF2B5EF4-FFF2-40B4-BE49-F238E27FC236}">
                <a16:creationId xmlns:a16="http://schemas.microsoft.com/office/drawing/2014/main" id="{5F5C8800-A987-EC85-F6B0-7922F9EA9B27}"/>
              </a:ext>
            </a:extLst>
          </p:cNvPr>
          <p:cNvCxnSpPr/>
          <p:nvPr/>
        </p:nvCxnSpPr>
        <p:spPr>
          <a:xfrm>
            <a:off x="2776090" y="4108152"/>
            <a:ext cx="1360536" cy="133117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Connettore diritto 15" descr="linea retta">
            <a:extLst>
              <a:ext uri="{FF2B5EF4-FFF2-40B4-BE49-F238E27FC236}">
                <a16:creationId xmlns:a16="http://schemas.microsoft.com/office/drawing/2014/main" id="{CEF3B212-E9FB-497F-0E41-F7795FEEEBEF}"/>
              </a:ext>
            </a:extLst>
          </p:cNvPr>
          <p:cNvCxnSpPr/>
          <p:nvPr/>
        </p:nvCxnSpPr>
        <p:spPr>
          <a:xfrm flipH="1">
            <a:off x="2828540" y="2546942"/>
            <a:ext cx="1335829" cy="126321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6" name="Rettangolo arrotondato 11" descr="rettangolo arrotondato&#10;">
            <a:extLst>
              <a:ext uri="{FF2B5EF4-FFF2-40B4-BE49-F238E27FC236}">
                <a16:creationId xmlns:a16="http://schemas.microsoft.com/office/drawing/2014/main" id="{5711B83C-BB2A-226F-B325-96F84EB0B040}"/>
              </a:ext>
            </a:extLst>
          </p:cNvPr>
          <p:cNvSpPr/>
          <p:nvPr/>
        </p:nvSpPr>
        <p:spPr>
          <a:xfrm>
            <a:off x="4142597" y="1953012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Casella di testo 142">
            <a:extLst>
              <a:ext uri="{FF2B5EF4-FFF2-40B4-BE49-F238E27FC236}">
                <a16:creationId xmlns:a16="http://schemas.microsoft.com/office/drawing/2014/main" id="{E8B8A8C3-FABC-7138-6F17-5936575C4E73}"/>
              </a:ext>
            </a:extLst>
          </p:cNvPr>
          <p:cNvSpPr txBox="1"/>
          <p:nvPr/>
        </p:nvSpPr>
        <p:spPr>
          <a:xfrm>
            <a:off x="1855463" y="5658636"/>
            <a:ext cx="238572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Occupancy Map</a:t>
            </a: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8" name="Rettangolo arrotondato 9" descr="rettangolo arrotondato&#10;">
            <a:extLst>
              <a:ext uri="{FF2B5EF4-FFF2-40B4-BE49-F238E27FC236}">
                <a16:creationId xmlns:a16="http://schemas.microsoft.com/office/drawing/2014/main" id="{FC4BA66C-D106-63CD-1CC5-34BBC2B86FE3}"/>
              </a:ext>
            </a:extLst>
          </p:cNvPr>
          <p:cNvSpPr/>
          <p:nvPr/>
        </p:nvSpPr>
        <p:spPr>
          <a:xfrm>
            <a:off x="4136626" y="4758309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9" name="Ovale 32" descr="forma ovale">
            <a:extLst>
              <a:ext uri="{FF2B5EF4-FFF2-40B4-BE49-F238E27FC236}">
                <a16:creationId xmlns:a16="http://schemas.microsoft.com/office/drawing/2014/main" id="{084C330E-9CCB-2DE8-DD82-176676F36834}"/>
              </a:ext>
            </a:extLst>
          </p:cNvPr>
          <p:cNvSpPr/>
          <p:nvPr/>
        </p:nvSpPr>
        <p:spPr>
          <a:xfrm>
            <a:off x="438399" y="2926390"/>
            <a:ext cx="2538447" cy="21465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Map Initialization </a:t>
            </a:r>
          </a:p>
        </p:txBody>
      </p:sp>
      <p:sp>
        <p:nvSpPr>
          <p:cNvPr id="10" name="Casella di testo 142">
            <a:extLst>
              <a:ext uri="{FF2B5EF4-FFF2-40B4-BE49-F238E27FC236}">
                <a16:creationId xmlns:a16="http://schemas.microsoft.com/office/drawing/2014/main" id="{7A380D7E-DF74-B618-B1E3-13EFB499F213}"/>
              </a:ext>
            </a:extLst>
          </p:cNvPr>
          <p:cNvSpPr txBox="1"/>
          <p:nvPr/>
        </p:nvSpPr>
        <p:spPr>
          <a:xfrm>
            <a:off x="2367253" y="1958461"/>
            <a:ext cx="19990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Tuple List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154F3E03-A681-14FE-E83B-89AD49205150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2" name="Graphic 107" descr="Table with solid fill">
            <a:extLst>
              <a:ext uri="{FF2B5EF4-FFF2-40B4-BE49-F238E27FC236}">
                <a16:creationId xmlns:a16="http://schemas.microsoft.com/office/drawing/2014/main" id="{CB933E06-C236-DD62-649B-4A2F9F1E4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5431" y="484414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Graphic 108" descr="Clipboard Checked with solid fill">
            <a:extLst>
              <a:ext uri="{FF2B5EF4-FFF2-40B4-BE49-F238E27FC236}">
                <a16:creationId xmlns:a16="http://schemas.microsoft.com/office/drawing/2014/main" id="{A7F2860D-3C0C-F08C-4211-4B1DD7F8A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431" y="2024737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Rettangolo arrotondato 9" descr="rettangolo arrotondato&#10;">
            <a:extLst>
              <a:ext uri="{FF2B5EF4-FFF2-40B4-BE49-F238E27FC236}">
                <a16:creationId xmlns:a16="http://schemas.microsoft.com/office/drawing/2014/main" id="{0B798670-49A5-4F8F-E34D-25D46D9C0D1D}"/>
              </a:ext>
            </a:extLst>
          </p:cNvPr>
          <p:cNvSpPr/>
          <p:nvPr/>
        </p:nvSpPr>
        <p:spPr>
          <a:xfrm>
            <a:off x="5864851" y="3375333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5" name="Graphic 4" descr="Users with solid fill">
            <a:extLst>
              <a:ext uri="{FF2B5EF4-FFF2-40B4-BE49-F238E27FC236}">
                <a16:creationId xmlns:a16="http://schemas.microsoft.com/office/drawing/2014/main" id="{DC94A6F8-7910-44F8-49E1-CAD8ABECF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5876" y="3449473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asella di testo 142">
            <a:extLst>
              <a:ext uri="{FF2B5EF4-FFF2-40B4-BE49-F238E27FC236}">
                <a16:creationId xmlns:a16="http://schemas.microsoft.com/office/drawing/2014/main" id="{0B2B63F8-0330-2142-54B6-3884FC17965B}"/>
              </a:ext>
            </a:extLst>
          </p:cNvPr>
          <p:cNvSpPr txBox="1"/>
          <p:nvPr/>
        </p:nvSpPr>
        <p:spPr>
          <a:xfrm>
            <a:off x="2970026" y="3634218"/>
            <a:ext cx="29771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All Person Pointer</a:t>
            </a: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831F36C4-2331-2B38-20AD-84B5B2736E5C}"/>
              </a:ext>
            </a:extLst>
          </p:cNvPr>
          <p:cNvSpPr/>
          <p:nvPr/>
        </p:nvSpPr>
        <p:spPr>
          <a:xfrm>
            <a:off x="7849529" y="2009631"/>
            <a:ext cx="3453286" cy="9144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3453288"/>
              <a:gd name="f7" fmla="val 914399"/>
              <a:gd name="f8" fmla="val 91440"/>
              <a:gd name="f9" fmla="val 40939"/>
              <a:gd name="f10" fmla="val 3361848"/>
              <a:gd name="f11" fmla="val 3412349"/>
              <a:gd name="f12" fmla="val 822959"/>
              <a:gd name="f13" fmla="val 873460"/>
              <a:gd name="f14" fmla="+- 0 0 -90"/>
              <a:gd name="f15" fmla="*/ f3 1 3453288"/>
              <a:gd name="f16" fmla="*/ f4 1 914399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3453288"/>
              <a:gd name="f25" fmla="*/ f21 1 914399"/>
              <a:gd name="f26" fmla="*/ 0 f22 1"/>
              <a:gd name="f27" fmla="*/ 91440 f21 1"/>
              <a:gd name="f28" fmla="*/ 91440 f22 1"/>
              <a:gd name="f29" fmla="*/ 0 f21 1"/>
              <a:gd name="f30" fmla="*/ 3361848 f22 1"/>
              <a:gd name="f31" fmla="*/ 3453288 f22 1"/>
              <a:gd name="f32" fmla="*/ 822959 f21 1"/>
              <a:gd name="f33" fmla="*/ 914399 f21 1"/>
              <a:gd name="f34" fmla="+- f23 0 f1"/>
              <a:gd name="f35" fmla="*/ f26 1 3453288"/>
              <a:gd name="f36" fmla="*/ f27 1 914399"/>
              <a:gd name="f37" fmla="*/ f28 1 3453288"/>
              <a:gd name="f38" fmla="*/ f29 1 914399"/>
              <a:gd name="f39" fmla="*/ f30 1 3453288"/>
              <a:gd name="f40" fmla="*/ f31 1 3453288"/>
              <a:gd name="f41" fmla="*/ f32 1 914399"/>
              <a:gd name="f42" fmla="*/ f33 1 914399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3453288" h="914399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rgbClr val="D24726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5362" tIns="95362" rIns="95362" bIns="95362" anchor="ctr" anchorCtr="1" compatLnSpc="1">
            <a:noAutofit/>
          </a:bodyPr>
          <a:lstStyle/>
          <a:p>
            <a:pPr algn="ctr" defTabSz="800100">
              <a:lnSpc>
                <a:spcPct val="90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i="0" u="none" strike="noStrike" kern="1200" cap="none" spc="0" baseline="0">
                <a:solidFill>
                  <a:srgbClr val="FFFFFF"/>
                </a:solidFill>
                <a:uFillTx/>
                <a:latin typeface="Segoe UI Semibold"/>
              </a:rPr>
              <a:t> Generation </a:t>
            </a:r>
            <a:r>
              <a:rPr lang="en-US">
                <a:solidFill>
                  <a:srgbClr val="FFFFFF"/>
                </a:solidFill>
                <a:latin typeface="Segoe UI Semibold"/>
              </a:rPr>
              <a:t>af </a:t>
            </a:r>
            <a:r>
              <a:rPr lang="en-US" sz="1800" i="0" u="none" strike="noStrike" kern="1200" cap="none" spc="0" baseline="0">
                <a:solidFill>
                  <a:srgbClr val="FFFFFF"/>
                </a:solidFill>
                <a:uFillTx/>
                <a:latin typeface="Segoe UI Semibold"/>
              </a:rPr>
              <a:t>all WxH coordinates</a:t>
            </a:r>
            <a:endParaRPr lang="en-US" sz="1800" i="0" u="none" strike="noStrike" kern="1200" cap="none" spc="0" baseline="0">
              <a:solidFill>
                <a:srgbClr val="FFFFFF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A12FDF-C88B-3636-EE89-45926D5B57D3}"/>
              </a:ext>
            </a:extLst>
          </p:cNvPr>
          <p:cNvGrpSpPr/>
          <p:nvPr/>
        </p:nvGrpSpPr>
        <p:grpSpPr>
          <a:xfrm>
            <a:off x="7849529" y="2981181"/>
            <a:ext cx="3453286" cy="1314450"/>
            <a:chOff x="7849529" y="2981181"/>
            <a:chExt cx="3453286" cy="1314450"/>
          </a:xfrm>
        </p:grpSpPr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4D24B08D-70DD-607B-C53B-491C567BB437}"/>
                </a:ext>
              </a:extLst>
            </p:cNvPr>
            <p:cNvSpPr/>
            <p:nvPr/>
          </p:nvSpPr>
          <p:spPr>
            <a:xfrm>
              <a:off x="9370442" y="2981181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D24726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298102E-FFF9-3C93-4CCD-1C1ADF361F80}"/>
                </a:ext>
              </a:extLst>
            </p:cNvPr>
            <p:cNvSpPr/>
            <p:nvPr/>
          </p:nvSpPr>
          <p:spPr>
            <a:xfrm>
              <a:off x="7849529" y="3381231"/>
              <a:ext cx="3453286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53288"/>
                <a:gd name="f7" fmla="val 914399"/>
                <a:gd name="f8" fmla="val 91440"/>
                <a:gd name="f9" fmla="val 40939"/>
                <a:gd name="f10" fmla="val 3361848"/>
                <a:gd name="f11" fmla="val 3412349"/>
                <a:gd name="f12" fmla="val 822959"/>
                <a:gd name="f13" fmla="val 873460"/>
                <a:gd name="f14" fmla="+- 0 0 -90"/>
                <a:gd name="f15" fmla="*/ f3 1 3453288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3453288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3361848 f22 1"/>
                <a:gd name="f31" fmla="*/ 3453288 f22 1"/>
                <a:gd name="f32" fmla="*/ 822959 f21 1"/>
                <a:gd name="f33" fmla="*/ 914399 f21 1"/>
                <a:gd name="f34" fmla="+- f23 0 f1"/>
                <a:gd name="f35" fmla="*/ f26 1 3453288"/>
                <a:gd name="f36" fmla="*/ f27 1 914399"/>
                <a:gd name="f37" fmla="*/ f28 1 3453288"/>
                <a:gd name="f38" fmla="*/ f29 1 914399"/>
                <a:gd name="f39" fmla="*/ f30 1 3453288"/>
                <a:gd name="f40" fmla="*/ f31 1 3453288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3453288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9B5AC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Cells occupancy set to 0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4D8173-DE0C-2BF2-AFE2-5BA3DE3A29D0}"/>
              </a:ext>
            </a:extLst>
          </p:cNvPr>
          <p:cNvGrpSpPr/>
          <p:nvPr/>
        </p:nvGrpSpPr>
        <p:grpSpPr>
          <a:xfrm>
            <a:off x="7849529" y="4352781"/>
            <a:ext cx="3453286" cy="1314450"/>
            <a:chOff x="7849529" y="4352781"/>
            <a:chExt cx="3453286" cy="1314450"/>
          </a:xfrm>
        </p:grpSpPr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8C679F8A-F447-31CF-FF99-302C6D99A68B}"/>
                </a:ext>
              </a:extLst>
            </p:cNvPr>
            <p:cNvSpPr/>
            <p:nvPr/>
          </p:nvSpPr>
          <p:spPr>
            <a:xfrm>
              <a:off x="9370442" y="4352781"/>
              <a:ext cx="411480" cy="3429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899"/>
                <a:gd name="f7" fmla="val 411479"/>
                <a:gd name="f8" fmla="val 274319"/>
                <a:gd name="f9" fmla="val 205740"/>
                <a:gd name="f10" fmla="val 171449"/>
                <a:gd name="f11" fmla="val 68580"/>
                <a:gd name="f12" fmla="+- 0 0 -90"/>
                <a:gd name="f13" fmla="*/ f3 1 342899"/>
                <a:gd name="f14" fmla="*/ f4 1 411479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342899"/>
                <a:gd name="f23" fmla="*/ f19 1 411479"/>
                <a:gd name="f24" fmla="*/ 0 f20 1"/>
                <a:gd name="f25" fmla="*/ 82296 f19 1"/>
                <a:gd name="f26" fmla="*/ 171450 f20 1"/>
                <a:gd name="f27" fmla="*/ 0 f19 1"/>
                <a:gd name="f28" fmla="*/ 342899 f20 1"/>
                <a:gd name="f29" fmla="*/ 205740 f19 1"/>
                <a:gd name="f30" fmla="*/ 411479 f19 1"/>
                <a:gd name="f31" fmla="*/ 329183 f19 1"/>
                <a:gd name="f32" fmla="+- f21 0 f1"/>
                <a:gd name="f33" fmla="*/ f24 1 342899"/>
                <a:gd name="f34" fmla="*/ f25 1 411479"/>
                <a:gd name="f35" fmla="*/ f26 1 342899"/>
                <a:gd name="f36" fmla="*/ f27 1 411479"/>
                <a:gd name="f37" fmla="*/ f28 1 342899"/>
                <a:gd name="f38" fmla="*/ f29 1 411479"/>
                <a:gd name="f39" fmla="*/ f30 1 411479"/>
                <a:gd name="f40" fmla="*/ f31 1 411479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342899" h="411479">
                  <a:moveTo>
                    <a:pt x="f8" y="f5"/>
                  </a:moveTo>
                  <a:lnTo>
                    <a:pt x="f8" y="f9"/>
                  </a:lnTo>
                  <a:lnTo>
                    <a:pt x="f6" y="f9"/>
                  </a:lnTo>
                  <a:lnTo>
                    <a:pt x="f10" y="f7"/>
                  </a:lnTo>
                  <a:lnTo>
                    <a:pt x="f5" y="f9"/>
                  </a:lnTo>
                  <a:lnTo>
                    <a:pt x="f11" y="f9"/>
                  </a:lnTo>
                  <a:lnTo>
                    <a:pt x="f11" y="f5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9B5AC8"/>
            </a:solidFill>
            <a:ln cap="flat">
              <a:noFill/>
              <a:prstDash val="solid"/>
            </a:ln>
          </p:spPr>
          <p:txBody>
            <a:bodyPr vert="horz" wrap="square" lIns="82296" tIns="0" rIns="82296" bIns="102870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A9850C87-38DC-CCA2-4E11-E80CAD32BB8E}"/>
                </a:ext>
              </a:extLst>
            </p:cNvPr>
            <p:cNvSpPr/>
            <p:nvPr/>
          </p:nvSpPr>
          <p:spPr>
            <a:xfrm>
              <a:off x="7849529" y="4752831"/>
              <a:ext cx="3453286" cy="9144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53288"/>
                <a:gd name="f7" fmla="val 914399"/>
                <a:gd name="f8" fmla="val 91440"/>
                <a:gd name="f9" fmla="val 40939"/>
                <a:gd name="f10" fmla="val 3361848"/>
                <a:gd name="f11" fmla="val 3412349"/>
                <a:gd name="f12" fmla="val 822959"/>
                <a:gd name="f13" fmla="val 873460"/>
                <a:gd name="f14" fmla="+- 0 0 -90"/>
                <a:gd name="f15" fmla="*/ f3 1 3453288"/>
                <a:gd name="f16" fmla="*/ f4 1 914399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3453288"/>
                <a:gd name="f25" fmla="*/ f21 1 914399"/>
                <a:gd name="f26" fmla="*/ 0 f22 1"/>
                <a:gd name="f27" fmla="*/ 91440 f21 1"/>
                <a:gd name="f28" fmla="*/ 91440 f22 1"/>
                <a:gd name="f29" fmla="*/ 0 f21 1"/>
                <a:gd name="f30" fmla="*/ 3361848 f22 1"/>
                <a:gd name="f31" fmla="*/ 3453288 f22 1"/>
                <a:gd name="f32" fmla="*/ 822959 f21 1"/>
                <a:gd name="f33" fmla="*/ 914399 f21 1"/>
                <a:gd name="f34" fmla="+- f23 0 f1"/>
                <a:gd name="f35" fmla="*/ f26 1 3453288"/>
                <a:gd name="f36" fmla="*/ f27 1 914399"/>
                <a:gd name="f37" fmla="*/ f28 1 3453288"/>
                <a:gd name="f38" fmla="*/ f29 1 914399"/>
                <a:gd name="f39" fmla="*/ f30 1 3453288"/>
                <a:gd name="f40" fmla="*/ f31 1 3453288"/>
                <a:gd name="f41" fmla="*/ f32 1 914399"/>
                <a:gd name="f42" fmla="*/ f33 1 914399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3453288" h="914399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0A11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362" tIns="95362" rIns="95362" bIns="95362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Each Cell points to MAXP_CELL slots of All Person Pointer</a:t>
              </a: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  <a:cs typeface="Segoe U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263355-7EC7-ABF6-217D-9E2B1F78C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Logical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3">
                <a:extLst>
                  <a:ext uri="{FF2B5EF4-FFF2-40B4-BE49-F238E27FC236}">
                    <a16:creationId xmlns:a16="http://schemas.microsoft.com/office/drawing/2014/main" id="{0CD28456-9AEE-B03E-1F5F-CD0AB86C2A9C}"/>
                  </a:ext>
                </a:extLst>
              </p:cNvPr>
              <p:cNvSpPr txBox="1"/>
              <p:nvPr/>
            </p:nvSpPr>
            <p:spPr>
              <a:xfrm>
                <a:off x="566058" y="1402918"/>
                <a:ext cx="11276096" cy="107721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Q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Most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critical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parameter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population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?</a:t>
                </a:r>
              </a:p>
              <a:p>
                <a:pPr marL="742950" marR="0" lvl="1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A: Fix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initial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conditions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and simulate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evolution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err="1">
                    <a:solidFill>
                      <a:srgbClr val="000000"/>
                    </a:solidFill>
                    <a:latin typeface="Segoe UI"/>
                  </a:rPr>
                  <a:t>population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varying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it-IT" sz="2200" b="1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𝐀𝐕𝐆</m:t>
                        </m:r>
                      </m:sub>
                    </m:sSub>
                  </m:oMath>
                </a14:m>
                <a:r>
                  <a:rPr lang="it-IT" sz="2200" b="1" i="0" u="none" strike="noStrike" kern="1200" cap="none" spc="0" baseline="0">
                    <a:solidFill>
                      <a:srgbClr val="7030A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and </a:t>
                </a:r>
                <a14:m>
                  <m:oMath xmlns:m="http://schemas.openxmlformats.org/officeDocument/2006/math">
                    <m:r>
                      <a:rPr lang="it-IT" sz="22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3" name="CasellaDiTesto 3">
                <a:extLst>
                  <a:ext uri="{FF2B5EF4-FFF2-40B4-BE49-F238E27FC236}">
                    <a16:creationId xmlns:a16="http://schemas.microsoft.com/office/drawing/2014/main" id="{0CD28456-9AEE-B03E-1F5F-CD0AB86C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8" y="1402918"/>
                <a:ext cx="11276096" cy="1077218"/>
              </a:xfrm>
              <a:prstGeom prst="rect">
                <a:avLst/>
              </a:prstGeom>
              <a:blipFill>
                <a:blip r:embed="rId3"/>
                <a:stretch>
                  <a:fillRect l="-787" t="-46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9" descr="Immagine che contiene testo, software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1CCB9C00-549F-6B3B-05C4-2F8A6DB25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0" y="2508567"/>
            <a:ext cx="3754958" cy="22529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4" descr="Immagine che contiene testo, Diagramma, diagramma, software&#10;&#10;Il contenuto generato dall'IA potrebbe non essere corretto.">
            <a:extLst>
              <a:ext uri="{FF2B5EF4-FFF2-40B4-BE49-F238E27FC236}">
                <a16:creationId xmlns:a16="http://schemas.microsoft.com/office/drawing/2014/main" id="{86D1F58E-C3E8-EE0D-FF6E-ED13BFDC9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347" y="2568031"/>
            <a:ext cx="3699306" cy="2219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magine 16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1E8CAB-2858-698E-1D41-E23AE6CE3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424" y="2547486"/>
            <a:ext cx="3690094" cy="2214055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17">
                <a:extLst>
                  <a:ext uri="{FF2B5EF4-FFF2-40B4-BE49-F238E27FC236}">
                    <a16:creationId xmlns:a16="http://schemas.microsoft.com/office/drawing/2014/main" id="{9B9287A7-27AF-0EFC-AB18-5AA66850288C}"/>
                  </a:ext>
                </a:extLst>
              </p:cNvPr>
              <p:cNvSpPr txBox="1"/>
              <p:nvPr/>
            </p:nvSpPr>
            <p:spPr>
              <a:xfrm>
                <a:off x="1068724" y="4836422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=0.3,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7" name="CasellaDiTesto 17">
                <a:extLst>
                  <a:ext uri="{FF2B5EF4-FFF2-40B4-BE49-F238E27FC236}">
                    <a16:creationId xmlns:a16="http://schemas.microsoft.com/office/drawing/2014/main" id="{9B9287A7-27AF-0EFC-AB18-5AA66850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24" y="4836422"/>
                <a:ext cx="4277362" cy="369335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18">
                <a:extLst>
                  <a:ext uri="{FF2B5EF4-FFF2-40B4-BE49-F238E27FC236}">
                    <a16:creationId xmlns:a16="http://schemas.microsoft.com/office/drawing/2014/main" id="{C346E9D3-F1F1-BFEE-379E-7716B264CF1C}"/>
                  </a:ext>
                </a:extLst>
              </p:cNvPr>
              <p:cNvSpPr txBox="1"/>
              <p:nvPr/>
            </p:nvSpPr>
            <p:spPr>
              <a:xfrm>
                <a:off x="5086966" y="4815619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=0.6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8" name="CasellaDiTesto 18">
                <a:extLst>
                  <a:ext uri="{FF2B5EF4-FFF2-40B4-BE49-F238E27FC236}">
                    <a16:creationId xmlns:a16="http://schemas.microsoft.com/office/drawing/2014/main" id="{C346E9D3-F1F1-BFEE-379E-7716B264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66" y="4815619"/>
                <a:ext cx="4277362" cy="36933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E0F7B2E7-9B18-0412-3D6F-1A23857FC42E}"/>
                  </a:ext>
                </a:extLst>
              </p:cNvPr>
              <p:cNvSpPr txBox="1"/>
              <p:nvPr/>
            </p:nvSpPr>
            <p:spPr>
              <a:xfrm>
                <a:off x="8914721" y="4774013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=0.9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E0F7B2E7-9B18-0412-3D6F-1A23857F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721" y="4774013"/>
                <a:ext cx="4277362" cy="369335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310261B6-3A8F-93C9-AA54-1AE516E75E22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59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8942DCD-1C2F-509C-67AD-111DFAC864AE}"/>
                  </a:ext>
                </a:extLst>
              </p:cNvPr>
              <p:cNvSpPr txBox="1"/>
              <p:nvPr/>
            </p:nvSpPr>
            <p:spPr>
              <a:xfrm>
                <a:off x="2699333" y="5334716"/>
                <a:ext cx="6596742" cy="1336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sz="2000" b="0" i="1" u="none" strike="noStrike" kern="1200" cap="none" spc="0" baseline="0" smtClean="0"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20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Threshold</a:t>
                </a:r>
                <a:r>
                  <a:rPr lang="it-IT" sz="20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– </a:t>
                </a:r>
                <a:r>
                  <a:rPr lang="it-IT" sz="20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behaviour</a:t>
                </a:r>
                <a:r>
                  <a:rPr lang="it-IT" sz="20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</m:oMath>
                </a14:m>
                <a:r>
                  <a:rPr lang="it-IT" sz="20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due to </a:t>
                </a:r>
                <a:r>
                  <a:rPr lang="it-IT" sz="20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infection</a:t>
                </a:r>
                <a:r>
                  <a:rPr lang="it-IT" sz="20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0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condition</a:t>
                </a:r>
                <a:r>
                  <a:rPr lang="it-IT" sz="20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p>
                        <m:sSupPr>
                          <m:ctrlPr>
                            <a:rPr lang="it-IT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p>
                          <m:r>
                            <a:rPr lang="it-IT" sz="2000" b="0" i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f>
                        <m:fPr>
                          <m:ctrlPr>
                            <a:rPr lang="it-IT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𝑰𝑻𝑯</m:t>
                          </m:r>
                        </m:num>
                        <m:den>
                          <m:r>
                            <a:rPr lang="it-IT" sz="20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r>
                        <a:rPr lang="it-IT" sz="20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 b="1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8942DCD-1C2F-509C-67AD-111DFAC86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333" y="5334716"/>
                <a:ext cx="6596742" cy="1336200"/>
              </a:xfrm>
              <a:prstGeom prst="rect">
                <a:avLst/>
              </a:prstGeom>
              <a:blipFill>
                <a:blip r:embed="rId10"/>
                <a:stretch>
                  <a:fillRect l="-962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30">
                <a:extLst>
                  <a:ext uri="{FF2B5EF4-FFF2-40B4-BE49-F238E27FC236}">
                    <a16:creationId xmlns:a16="http://schemas.microsoft.com/office/drawing/2014/main" id="{861DF386-3699-52C7-DBD5-7775E8C9C6EE}"/>
                  </a:ext>
                </a:extLst>
              </p:cNvPr>
              <p:cNvSpPr txBox="1"/>
              <p:nvPr/>
            </p:nvSpPr>
            <p:spPr>
              <a:xfrm>
                <a:off x="835752" y="4863152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</m:t>
                    </m:r>
                    <m:r>
                      <a:rPr lang="it-IT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3" name="CasellaDiTesto 30">
                <a:extLst>
                  <a:ext uri="{FF2B5EF4-FFF2-40B4-BE49-F238E27FC236}">
                    <a16:creationId xmlns:a16="http://schemas.microsoft.com/office/drawing/2014/main" id="{861DF386-3699-52C7-DBD5-7775E8C9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52" y="4863152"/>
                <a:ext cx="4277362" cy="369335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5">
                <a:extLst>
                  <a:ext uri="{FF2B5EF4-FFF2-40B4-BE49-F238E27FC236}">
                    <a16:creationId xmlns:a16="http://schemas.microsoft.com/office/drawing/2014/main" id="{39C9EF64-17EB-B2AF-D87C-997C11C6C363}"/>
                  </a:ext>
                </a:extLst>
              </p:cNvPr>
              <p:cNvSpPr txBox="1"/>
              <p:nvPr/>
            </p:nvSpPr>
            <p:spPr>
              <a:xfrm>
                <a:off x="4747349" y="4857710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=0.7, </m:t>
                    </m:r>
                    <m:r>
                      <a:rPr lang="it-IT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35">
                <a:extLst>
                  <a:ext uri="{FF2B5EF4-FFF2-40B4-BE49-F238E27FC236}">
                    <a16:creationId xmlns:a16="http://schemas.microsoft.com/office/drawing/2014/main" id="{39C9EF64-17EB-B2AF-D87C-997C11C6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49" y="4857710"/>
                <a:ext cx="4277362" cy="36933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36">
                <a:extLst>
                  <a:ext uri="{FF2B5EF4-FFF2-40B4-BE49-F238E27FC236}">
                    <a16:creationId xmlns:a16="http://schemas.microsoft.com/office/drawing/2014/main" id="{7F28C6B8-42FB-A3F6-658D-0D1704110BDA}"/>
                  </a:ext>
                </a:extLst>
              </p:cNvPr>
              <p:cNvSpPr txBox="1"/>
              <p:nvPr/>
            </p:nvSpPr>
            <p:spPr>
              <a:xfrm>
                <a:off x="8911499" y="4838373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=0.7, </m:t>
                    </m:r>
                    <m:r>
                      <a:rPr lang="it-IT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chemeClr val="accent2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5" name="CasellaDiTesto 36">
                <a:extLst>
                  <a:ext uri="{FF2B5EF4-FFF2-40B4-BE49-F238E27FC236}">
                    <a16:creationId xmlns:a16="http://schemas.microsoft.com/office/drawing/2014/main" id="{7F28C6B8-42FB-A3F6-658D-0D170411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499" y="4838373"/>
                <a:ext cx="4277362" cy="369335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38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3D33AADD-0831-254F-84AC-E030CCDEE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05" y="2506744"/>
            <a:ext cx="3586408" cy="21518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magine 40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2FF5BA3-0018-BA42-A912-EF1526C56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907" y="2448787"/>
            <a:ext cx="3779593" cy="22677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magine 42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B3CD31F-0A8E-690D-243E-171F7D9B5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91" y="2460110"/>
            <a:ext cx="3779593" cy="22677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F54CF50-2DDB-5374-7D4B-D64AF3B31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chemeClr val="accent2"/>
                </a:solidFill>
                <a:cs typeface="Segoe UI Semibold"/>
              </a:rPr>
              <a:t>Experimental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 </a:t>
            </a:r>
            <a:r>
              <a:rPr lang="it-IT" err="1">
                <a:solidFill>
                  <a:schemeClr val="accent2"/>
                </a:solidFill>
                <a:cs typeface="Segoe UI Semibold"/>
              </a:rPr>
              <a:t>Results</a:t>
            </a:r>
            <a:r>
              <a:rPr lang="it-IT">
                <a:solidFill>
                  <a:schemeClr val="accent2"/>
                </a:solidFill>
                <a:cs typeface="Segoe UI Semibold"/>
              </a:rPr>
              <a:t>: </a:t>
            </a:r>
            <a:r>
              <a:rPr lang="it-IT" err="1">
                <a:cs typeface="Segoe UI Semibold"/>
              </a:rPr>
              <a:t>Logical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794E1D8-F1A0-234F-A6F0-091BE98F51A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60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3">
                <a:extLst>
                  <a:ext uri="{FF2B5EF4-FFF2-40B4-BE49-F238E27FC236}">
                    <a16:creationId xmlns:a16="http://schemas.microsoft.com/office/drawing/2014/main" id="{E9DA3C91-5B1A-A23B-2E8C-9C9AD07581DC}"/>
                  </a:ext>
                </a:extLst>
              </p:cNvPr>
              <p:cNvSpPr txBox="1"/>
              <p:nvPr/>
            </p:nvSpPr>
            <p:spPr>
              <a:xfrm>
                <a:off x="566058" y="1402918"/>
                <a:ext cx="11276096" cy="107721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Q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Most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critical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parameter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population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?</a:t>
                </a:r>
              </a:p>
              <a:p>
                <a:pPr marL="742950" marR="0" lvl="1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A: Fix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initial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conditions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and simulate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evolution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err="1">
                    <a:solidFill>
                      <a:srgbClr val="000000"/>
                    </a:solidFill>
                    <a:latin typeface="Segoe UI"/>
                  </a:rPr>
                  <a:t>population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for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varying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it-IT" sz="2200" b="1" i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𝐀𝐕𝐆</m:t>
                        </m:r>
                      </m:sub>
                    </m:sSub>
                  </m:oMath>
                </a14:m>
                <a:r>
                  <a:rPr lang="it-IT" sz="2200" b="1" i="0" u="none" strike="noStrike" kern="1200" cap="none" spc="0" baseline="0">
                    <a:solidFill>
                      <a:srgbClr val="7030A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and </a:t>
                </a:r>
                <a14:m>
                  <m:oMath xmlns:m="http://schemas.openxmlformats.org/officeDocument/2006/math">
                    <m:r>
                      <a:rPr lang="it-IT" sz="2200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11" name="CasellaDiTesto 3">
                <a:extLst>
                  <a:ext uri="{FF2B5EF4-FFF2-40B4-BE49-F238E27FC236}">
                    <a16:creationId xmlns:a16="http://schemas.microsoft.com/office/drawing/2014/main" id="{E9DA3C91-5B1A-A23B-2E8C-9C9AD075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8" y="1402918"/>
                <a:ext cx="11276096" cy="1077218"/>
              </a:xfrm>
              <a:prstGeom prst="rect">
                <a:avLst/>
              </a:prstGeom>
              <a:blipFill>
                <a:blip r:embed="rId9"/>
                <a:stretch>
                  <a:fillRect l="-787" t="-46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B93B39B-0DE9-C7D7-B509-EE54BBB01325}"/>
                  </a:ext>
                </a:extLst>
              </p:cNvPr>
              <p:cNvSpPr txBox="1"/>
              <p:nvPr/>
            </p:nvSpPr>
            <p:spPr>
              <a:xfrm>
                <a:off x="2716917" y="5669184"/>
                <a:ext cx="76116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sz="2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By the </a:t>
                </a:r>
                <a:r>
                  <a:rPr lang="it-IT" sz="2000" err="1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Law</a:t>
                </a:r>
                <a:r>
                  <a:rPr lang="it-IT" sz="2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of Large </a:t>
                </a:r>
                <a:r>
                  <a:rPr lang="it-IT" sz="2000" err="1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numbers</a:t>
                </a:r>
                <a:r>
                  <a:rPr lang="it-IT" sz="200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𝒏𝒖𝒎</m:t>
                      </m:r>
                      <m:r>
                        <m:rPr>
                          <m:lit/>
                        </m:rPr>
                        <a:rPr lang="it-I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𝑰𝒎𝒎𝒖𝒏𝒆</m:t>
                      </m:r>
                      <m:r>
                        <a:rPr lang="it-IT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it-IT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𝒏𝒖𝒎</m:t>
                      </m:r>
                      <m:r>
                        <m:rPr>
                          <m:lit/>
                        </m:rPr>
                        <a:rPr lang="it-IT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𝑫𝒆𝒂𝒅</m:t>
                      </m:r>
                      <m:r>
                        <a:rPr lang="it-IT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it-IT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it-IT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it-IT" sz="2000" b="0" i="0" u="none" strike="noStrike" kern="1200" cap="none" spc="0" baseline="0">
                  <a:solidFill>
                    <a:schemeClr val="tx1"/>
                  </a:solidFill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0B93B39B-0DE9-C7D7-B509-EE54BBB0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917" y="5669184"/>
                <a:ext cx="7611616" cy="707886"/>
              </a:xfrm>
              <a:prstGeom prst="rect">
                <a:avLst/>
              </a:prstGeom>
              <a:blipFill>
                <a:blip r:embed="rId10"/>
                <a:stretch>
                  <a:fillRect t="-5263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FE481F-EE95-C805-D90C-15B4249B3A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Conclusions</a:t>
            </a:r>
            <a:endParaRPr lang="it-IT">
              <a:cs typeface="Segoe UI Semi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9">
                <a:extLst>
                  <a:ext uri="{FF2B5EF4-FFF2-40B4-BE49-F238E27FC236}">
                    <a16:creationId xmlns:a16="http://schemas.microsoft.com/office/drawing/2014/main" id="{82FF62DB-1008-2E88-04AC-338E186044B1}"/>
                  </a:ext>
                </a:extLst>
              </p:cNvPr>
              <p:cNvSpPr txBox="1"/>
              <p:nvPr/>
            </p:nvSpPr>
            <p:spPr>
              <a:xfrm>
                <a:off x="713981" y="1402918"/>
                <a:ext cx="10970020" cy="563231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Problem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Simulate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propagation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epistemics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in a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population</a:t>
                </a: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Three </a:t>
                </a: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solutions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Serial, </a:t>
                </a:r>
                <a:r>
                  <a:rPr lang="it-IT" sz="24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OpenMP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and Cuda:</a:t>
                </a: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Testing</a:t>
                </a: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Performance Evaluation on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HPCPolito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Logical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Simulation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Analysis</a:t>
                </a:r>
              </a:p>
              <a:p>
                <a:pPr marL="457200" marR="0" lvl="1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457200" marR="0" lvl="1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342900" marR="0" lvl="0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Parallel</a:t>
                </a:r>
                <a:r>
                  <a:rPr lang="it-IT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400" b="1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Speedup</a:t>
                </a:r>
                <a:r>
                  <a:rPr lang="it-IT" sz="24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OMP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200" i="0">
                        <a:latin typeface="Cambria Math" panose="02040503050406030204" pitchFamily="18" charset="0"/>
                      </a:rPr>
                      <m:t>[2, 24] 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linear with the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endParaRPr lang="it-IT" sz="22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2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CUDA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20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200" i="0">
                        <a:latin typeface="Cambria Math" panose="02040503050406030204" pitchFamily="18" charset="0"/>
                      </a:rPr>
                      <m:t>60,</m:t>
                    </m:r>
                  </m:oMath>
                </a14:m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approx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.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constant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with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number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threads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per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block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, no impact of </a:t>
                </a:r>
                <a:r>
                  <a:rPr lang="it-IT" sz="2200" b="0" i="0" u="none" strike="noStrike" kern="1200" cap="none" spc="0" baseline="0" err="1">
                    <a:solidFill>
                      <a:srgbClr val="000000"/>
                    </a:solidFill>
                    <a:uFillTx/>
                    <a:latin typeface="Segoe UI"/>
                  </a:rPr>
                  <a:t>memory</a:t>
                </a:r>
                <a:r>
                  <a:rPr lang="it-IT" sz="22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transfer</a:t>
                </a: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4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3" name="CasellaDiTesto 9">
                <a:extLst>
                  <a:ext uri="{FF2B5EF4-FFF2-40B4-BE49-F238E27FC236}">
                    <a16:creationId xmlns:a16="http://schemas.microsoft.com/office/drawing/2014/main" id="{82FF62DB-1008-2E88-04AC-338E1860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81" y="1402918"/>
                <a:ext cx="10970020" cy="5632311"/>
              </a:xfrm>
              <a:prstGeom prst="rect">
                <a:avLst/>
              </a:prstGeom>
              <a:blipFill>
                <a:blip r:embed="rId3"/>
                <a:stretch>
                  <a:fillRect l="-809" t="-90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7">
            <a:extLst>
              <a:ext uri="{FF2B5EF4-FFF2-40B4-BE49-F238E27FC236}">
                <a16:creationId xmlns:a16="http://schemas.microsoft.com/office/drawing/2014/main" id="{39941B4F-82FB-216D-0D58-B335E39B342F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61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10734-9120-5DF8-0DB5-3788638F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B3499A17-5EAD-06D5-EE1E-7C0D680C32A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62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8F395A-7728-5DFF-6DE3-60E0E0115E35}"/>
              </a:ext>
            </a:extLst>
          </p:cNvPr>
          <p:cNvSpPr txBox="1"/>
          <p:nvPr/>
        </p:nvSpPr>
        <p:spPr>
          <a:xfrm>
            <a:off x="1216240" y="1807839"/>
            <a:ext cx="9942991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5400" b="1">
                <a:latin typeface="Segoe UI"/>
                <a:cs typeface="Segoe UI"/>
              </a:rPr>
              <a:t>Thank </a:t>
            </a:r>
            <a:r>
              <a:rPr lang="it-IT" sz="5400" b="1" err="1">
                <a:latin typeface="Segoe UI"/>
                <a:cs typeface="Segoe UI"/>
              </a:rPr>
              <a:t>you</a:t>
            </a:r>
            <a:r>
              <a:rPr lang="it-IT" sz="5400" b="1">
                <a:latin typeface="Segoe UI"/>
                <a:cs typeface="Segoe UI"/>
              </a:rPr>
              <a:t> for </a:t>
            </a:r>
            <a:r>
              <a:rPr lang="it-IT" sz="5400" b="1" err="1">
                <a:latin typeface="Segoe UI"/>
                <a:cs typeface="Segoe UI"/>
              </a:rPr>
              <a:t>your</a:t>
            </a:r>
            <a:r>
              <a:rPr lang="it-IT" sz="5400" b="1">
                <a:latin typeface="Segoe UI"/>
                <a:cs typeface="Segoe UI"/>
              </a:rPr>
              <a:t> </a:t>
            </a:r>
            <a:r>
              <a:rPr lang="it-IT" sz="5400" b="1" err="1">
                <a:latin typeface="Segoe UI"/>
                <a:cs typeface="Segoe UI"/>
              </a:rPr>
              <a:t>attention</a:t>
            </a:r>
            <a:r>
              <a:rPr lang="it-IT" sz="5400" b="1">
                <a:latin typeface="Segoe UI"/>
                <a:cs typeface="Segoe UI"/>
              </a:rPr>
              <a:t>!</a:t>
            </a:r>
          </a:p>
          <a:p>
            <a:endParaRPr lang="it-IT" sz="54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280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ottotitolo 4">
            <a:extLst>
              <a:ext uri="{FF2B5EF4-FFF2-40B4-BE49-F238E27FC236}">
                <a16:creationId xmlns:a16="http://schemas.microsoft.com/office/drawing/2014/main" id="{FE5BF3F6-A64D-4201-D63C-893FD5419F00}"/>
              </a:ext>
            </a:extLst>
          </p:cNvPr>
          <p:cNvSpPr txBox="1"/>
          <p:nvPr/>
        </p:nvSpPr>
        <p:spPr>
          <a:xfrm>
            <a:off x="547452" y="4436105"/>
            <a:ext cx="11101437" cy="12422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39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Federico Muscarà  Marco Parentin  Leonardo Straccali  Francesco Zanasi</a:t>
            </a:r>
            <a:endParaRPr lang="en-US" sz="2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390" rtl="0" fontAlgn="auto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82750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143DE4-2DF5-4BA3-E626-184533965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rgbClr val="FFC000"/>
                </a:solidFill>
                <a:cs typeface="Segoe UI Semibold"/>
              </a:rPr>
              <a:t>Experimental</a:t>
            </a:r>
            <a:r>
              <a:rPr lang="it-IT">
                <a:solidFill>
                  <a:srgbClr val="FFC000"/>
                </a:solidFill>
                <a:cs typeface="Segoe UI Semibold"/>
              </a:rPr>
              <a:t> </a:t>
            </a:r>
            <a:r>
              <a:rPr lang="it-IT" err="1">
                <a:solidFill>
                  <a:srgbClr val="FFC000"/>
                </a:solidFill>
                <a:cs typeface="Segoe UI Semibold"/>
              </a:rPr>
              <a:t>Results</a:t>
            </a:r>
            <a:r>
              <a:rPr lang="it-IT">
                <a:solidFill>
                  <a:srgbClr val="FFC000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Performance Analysis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7C6CB970-EE15-26C3-23B1-5D37428FFE30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54</a:t>
            </a:r>
          </a:p>
        </p:txBody>
      </p:sp>
      <p:sp>
        <p:nvSpPr>
          <p:cNvPr id="4" name="CasellaDiTesto 13">
            <a:extLst>
              <a:ext uri="{FF2B5EF4-FFF2-40B4-BE49-F238E27FC236}">
                <a16:creationId xmlns:a16="http://schemas.microsoft.com/office/drawing/2014/main" id="{0E6996DA-F5D1-6952-3002-B3A6E10963C6}"/>
              </a:ext>
            </a:extLst>
          </p:cNvPr>
          <p:cNvSpPr txBox="1"/>
          <p:nvPr/>
        </p:nvSpPr>
        <p:spPr>
          <a:xfrm>
            <a:off x="7166299" y="2057400"/>
            <a:ext cx="4532982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DATASET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Runs: 10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Grid Sizes: from 10x10 to 10000x10000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Population Densities: 0.1, 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0.5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 and 0.9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OPENMP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Number of threads = [2, 4, 8, 16, 24]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CUDA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Number of threads per Block = [128, 256, 1024]</a:t>
            </a: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pic>
        <p:nvPicPr>
          <p:cNvPr id="5" name="Immagine 2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C5F110B3-CD1D-9967-C3AA-A54BF9D9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0" y="2059027"/>
            <a:ext cx="6065452" cy="36120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magine 1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5180802-FE19-4222-7EB2-B99DC7C48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788" y="2127735"/>
            <a:ext cx="5864668" cy="34729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ttangolo 3">
            <a:extLst>
              <a:ext uri="{FF2B5EF4-FFF2-40B4-BE49-F238E27FC236}">
                <a16:creationId xmlns:a16="http://schemas.microsoft.com/office/drawing/2014/main" id="{8A5FA3F2-3A56-2D64-C18E-DC83B3B14EAD}"/>
              </a:ext>
            </a:extLst>
          </p:cNvPr>
          <p:cNvSpPr/>
          <p:nvPr/>
        </p:nvSpPr>
        <p:spPr>
          <a:xfrm>
            <a:off x="641835" y="4967651"/>
            <a:ext cx="413235" cy="386864"/>
          </a:xfrm>
          <a:prstGeom prst="rect">
            <a:avLst/>
          </a:prstGeom>
          <a:noFill/>
          <a:ln w="28575" cap="flat">
            <a:solidFill>
              <a:srgbClr val="0000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cxnSp>
        <p:nvCxnSpPr>
          <p:cNvPr id="8" name="Connettore 1 5">
            <a:extLst>
              <a:ext uri="{FF2B5EF4-FFF2-40B4-BE49-F238E27FC236}">
                <a16:creationId xmlns:a16="http://schemas.microsoft.com/office/drawing/2014/main" id="{DAC713C1-DE6E-6DF7-FB0A-DAEF16B8F443}"/>
              </a:ext>
            </a:extLst>
          </p:cNvPr>
          <p:cNvCxnSpPr>
            <a:cxnSpLocks/>
          </p:cNvCxnSpPr>
          <p:nvPr/>
        </p:nvCxnSpPr>
        <p:spPr>
          <a:xfrm flipV="1">
            <a:off x="650632" y="2259619"/>
            <a:ext cx="6056656" cy="270803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  <p:cxnSp>
        <p:nvCxnSpPr>
          <p:cNvPr id="9" name="Connettore 1 7">
            <a:extLst>
              <a:ext uri="{FF2B5EF4-FFF2-40B4-BE49-F238E27FC236}">
                <a16:creationId xmlns:a16="http://schemas.microsoft.com/office/drawing/2014/main" id="{A8538FEB-B14C-8916-6161-6453436B9398}"/>
              </a:ext>
            </a:extLst>
          </p:cNvPr>
          <p:cNvCxnSpPr>
            <a:cxnSpLocks/>
          </p:cNvCxnSpPr>
          <p:nvPr/>
        </p:nvCxnSpPr>
        <p:spPr>
          <a:xfrm>
            <a:off x="1063867" y="5354516"/>
            <a:ext cx="5643421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custDash>
              <a:ds d="100000" sp="100000"/>
            </a:custDash>
            <a:miter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A15D28-30A8-9156-AFDE-03B651D9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BA39F37-C0EE-F44C-934F-58E73B57F1D7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66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1DB0E39-5C50-C461-3387-C2272B090F46}"/>
              </a:ext>
            </a:extLst>
          </p:cNvPr>
          <p:cNvSpPr txBox="1"/>
          <p:nvPr/>
        </p:nvSpPr>
        <p:spPr>
          <a:xfrm>
            <a:off x="3311370" y="3032957"/>
            <a:ext cx="9942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>
                <a:latin typeface="Segoe UI" panose="020B0502040204020203" pitchFamily="34" charset="0"/>
                <a:cs typeface="Segoe UI" panose="020B0502040204020203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495770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08D3C6-2757-DAA9-4E5B-801E58BD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A7BF8-82CB-826E-2514-5C93FFAEFB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rgbClr val="FFC000"/>
                </a:solidFill>
                <a:cs typeface="Segoe UI Semibold"/>
              </a:rPr>
              <a:t>Experimental</a:t>
            </a:r>
            <a:r>
              <a:rPr lang="it-IT">
                <a:solidFill>
                  <a:srgbClr val="FFC000"/>
                </a:solidFill>
                <a:cs typeface="Segoe UI Semibold"/>
              </a:rPr>
              <a:t> </a:t>
            </a:r>
            <a:r>
              <a:rPr lang="it-IT" err="1">
                <a:solidFill>
                  <a:srgbClr val="FFC000"/>
                </a:solidFill>
                <a:cs typeface="Segoe UI Semibold"/>
              </a:rPr>
              <a:t>Results</a:t>
            </a:r>
            <a:r>
              <a:rPr lang="it-IT">
                <a:solidFill>
                  <a:srgbClr val="FFC000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File Generation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FA95C884-0F45-BB90-8AE8-6670659DC0EE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52</a:t>
            </a:r>
          </a:p>
        </p:txBody>
      </p:sp>
      <p:sp>
        <p:nvSpPr>
          <p:cNvPr id="4" name="Casella di testo 142">
            <a:extLst>
              <a:ext uri="{FF2B5EF4-FFF2-40B4-BE49-F238E27FC236}">
                <a16:creationId xmlns:a16="http://schemas.microsoft.com/office/drawing/2014/main" id="{A0D6F6C0-24D0-0D1F-8019-C9C6A12C71BA}"/>
              </a:ext>
            </a:extLst>
          </p:cNvPr>
          <p:cNvSpPr txBox="1"/>
          <p:nvPr/>
        </p:nvSpPr>
        <p:spPr>
          <a:xfrm>
            <a:off x="648529" y="1371600"/>
            <a:ext cx="10536292" cy="1200329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Study </a:t>
            </a:r>
            <a:r>
              <a:rPr lang="it-IT" sz="24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performance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of the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three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implementations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with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increasing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input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dimension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: Serial, </a:t>
            </a:r>
            <a:r>
              <a:rPr lang="it-IT" sz="2400" b="0" i="0" u="none" strike="noStrike" kern="1200" cap="none" spc="0" baseline="0" err="1">
                <a:solidFill>
                  <a:srgbClr val="000000"/>
                </a:solidFill>
                <a:uFillTx/>
                <a:latin typeface="Segoe UI"/>
                <a:cs typeface="Segoe UI"/>
              </a:rPr>
              <a:t>OpenMP</a:t>
            </a: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 and Cuda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914400" marR="0" lvl="1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3" name="CasellaDiTesto 20">
            <a:extLst>
              <a:ext uri="{FF2B5EF4-FFF2-40B4-BE49-F238E27FC236}">
                <a16:creationId xmlns:a16="http://schemas.microsoft.com/office/drawing/2014/main" id="{70379441-1E2A-A605-E83D-F013A3999052}"/>
              </a:ext>
            </a:extLst>
          </p:cNvPr>
          <p:cNvSpPr txBox="1"/>
          <p:nvPr/>
        </p:nvSpPr>
        <p:spPr>
          <a:xfrm>
            <a:off x="333145" y="5610261"/>
            <a:ext cx="159613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Repeat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 for 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t_i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 in RUNS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5" name="CasellaDiTesto 23">
            <a:extLst>
              <a:ext uri="{FF2B5EF4-FFF2-40B4-BE49-F238E27FC236}">
                <a16:creationId xmlns:a16="http://schemas.microsoft.com/office/drawing/2014/main" id="{B1B70205-FD3A-68EA-4990-46448B0AA096}"/>
              </a:ext>
            </a:extLst>
          </p:cNvPr>
          <p:cNvSpPr txBox="1"/>
          <p:nvPr/>
        </p:nvSpPr>
        <p:spPr>
          <a:xfrm>
            <a:off x="8994606" y="6360804"/>
            <a:ext cx="201492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run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\${</a:t>
            </a:r>
            <a:r>
              <a:rPr lang="it-IT" sz="1800" b="0" i="0" u="none" strike="noStrike" kern="1200" cap="none" spc="0" baseline="0" err="1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t_i</a:t>
            </a:r>
            <a:r>
              <a: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  <a:cs typeface="Consolas" pitchFamily="49"/>
              </a:rPr>
              <a:t>}.out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6" name="Rounded Rectangle 21">
            <a:extLst>
              <a:ext uri="{FF2B5EF4-FFF2-40B4-BE49-F238E27FC236}">
                <a16:creationId xmlns:a16="http://schemas.microsoft.com/office/drawing/2014/main" id="{58BC9F5B-6E74-03B5-3911-D1310A13B8C9}"/>
              </a:ext>
            </a:extLst>
          </p:cNvPr>
          <p:cNvSpPr/>
          <p:nvPr/>
        </p:nvSpPr>
        <p:spPr>
          <a:xfrm>
            <a:off x="3540620" y="2290527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39CD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Set Parameters of simulation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55D7B97-7684-29AD-17D3-14317EEAD770}"/>
              </a:ext>
            </a:extLst>
          </p:cNvPr>
          <p:cNvCxnSpPr>
            <a:cxnSpLocks/>
          </p:cNvCxnSpPr>
          <p:nvPr/>
        </p:nvCxnSpPr>
        <p:spPr>
          <a:xfrm>
            <a:off x="5650831" y="2891611"/>
            <a:ext cx="0" cy="6432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49713EB2-5203-5598-CAB3-A1F0D8BFBDED}"/>
              </a:ext>
            </a:extLst>
          </p:cNvPr>
          <p:cNvSpPr/>
          <p:nvPr/>
        </p:nvSpPr>
        <p:spPr>
          <a:xfrm>
            <a:off x="3551981" y="3530830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39CD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Generate parametrized SLURM job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496C5E3-5029-47ED-6E8B-2998C225429B}"/>
              </a:ext>
            </a:extLst>
          </p:cNvPr>
          <p:cNvSpPr txBox="1"/>
          <p:nvPr/>
        </p:nvSpPr>
        <p:spPr>
          <a:xfrm>
            <a:off x="8496305" y="2949811"/>
            <a:ext cx="9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W, NP</a:t>
            </a:r>
            <a:endParaRPr lang="it-IT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A5637FE-22F2-FB2F-6DFD-284DEB29195D}"/>
              </a:ext>
            </a:extLst>
          </p:cNvPr>
          <p:cNvCxnSpPr>
            <a:cxnSpLocks/>
          </p:cNvCxnSpPr>
          <p:nvPr/>
        </p:nvCxnSpPr>
        <p:spPr>
          <a:xfrm>
            <a:off x="5673634" y="4135900"/>
            <a:ext cx="0" cy="5032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FA91044-C987-F123-96F5-8586FA849147}"/>
              </a:ext>
            </a:extLst>
          </p:cNvPr>
          <p:cNvSpPr txBox="1"/>
          <p:nvPr/>
        </p:nvSpPr>
        <p:spPr>
          <a:xfrm>
            <a:off x="7769953" y="3833598"/>
            <a:ext cx="4398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run_serial_W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${</a:t>
            </a: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}_NP${NP}.sh</a:t>
            </a:r>
            <a:endParaRPr lang="it-IT" sz="1600">
              <a:solidFill>
                <a:srgbClr val="000000"/>
              </a:solidFill>
              <a:latin typeface="Consolas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run_OMP_n_threads_W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${</a:t>
            </a: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}_NP${NP}.sh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run_CUDA_n_threads_W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${</a:t>
            </a:r>
            <a:r>
              <a:rPr lang="it-IT" sz="1600" err="1">
                <a:solidFill>
                  <a:srgbClr val="000000"/>
                </a:solidFill>
                <a:latin typeface="Consolas"/>
                <a:cs typeface="Consolas" pitchFamily="49"/>
              </a:rPr>
              <a:t>W</a:t>
            </a:r>
            <a:r>
              <a:rPr lang="it-IT" sz="1600">
                <a:solidFill>
                  <a:srgbClr val="000000"/>
                </a:solidFill>
                <a:latin typeface="Consolas"/>
                <a:cs typeface="Consolas" pitchFamily="49"/>
              </a:rPr>
              <a:t>}_NP${NP}.sh</a:t>
            </a:r>
          </a:p>
          <a:p>
            <a:endParaRPr lang="it-IT"/>
          </a:p>
        </p:txBody>
      </p: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157B2BCB-67EA-0A59-1287-C4725D94E5D4}"/>
              </a:ext>
            </a:extLst>
          </p:cNvPr>
          <p:cNvSpPr/>
          <p:nvPr/>
        </p:nvSpPr>
        <p:spPr>
          <a:xfrm>
            <a:off x="3575731" y="4671371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39CD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Export number of threads (OMP) and compile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BC768CD-7244-F2EC-9265-F5EBB4304A9E}"/>
              </a:ext>
            </a:extLst>
          </p:cNvPr>
          <p:cNvCxnSpPr>
            <a:cxnSpLocks/>
          </p:cNvCxnSpPr>
          <p:nvPr/>
        </p:nvCxnSpPr>
        <p:spPr>
          <a:xfrm>
            <a:off x="5685509" y="5291781"/>
            <a:ext cx="0" cy="5032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B33A279-7167-550A-A77E-A240B7126F3A}"/>
              </a:ext>
            </a:extLst>
          </p:cNvPr>
          <p:cNvSpPr/>
          <p:nvPr/>
        </p:nvSpPr>
        <p:spPr>
          <a:xfrm>
            <a:off x="3625553" y="5810874"/>
            <a:ext cx="4119912" cy="60108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39CD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  <a:latin typeface="Segoe UI"/>
              </a:rPr>
              <a:t>Execute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2B44048A-3A62-DCCA-AD4A-50D763EBB0C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85509" y="6411958"/>
            <a:ext cx="0" cy="31818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E582F60E-EACE-5DAF-2D58-57E554CA6962}"/>
              </a:ext>
            </a:extLst>
          </p:cNvPr>
          <p:cNvCxnSpPr>
            <a:cxnSpLocks/>
          </p:cNvCxnSpPr>
          <p:nvPr/>
        </p:nvCxnSpPr>
        <p:spPr>
          <a:xfrm flipH="1">
            <a:off x="1929284" y="6747557"/>
            <a:ext cx="3756225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0614D6AC-4B12-77C4-2331-0AC029C566FB}"/>
              </a:ext>
            </a:extLst>
          </p:cNvPr>
          <p:cNvCxnSpPr>
            <a:cxnSpLocks/>
          </p:cNvCxnSpPr>
          <p:nvPr/>
        </p:nvCxnSpPr>
        <p:spPr>
          <a:xfrm>
            <a:off x="1929284" y="5471505"/>
            <a:ext cx="0" cy="127605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87FC2DB6-288B-ED4D-A24A-C808C4F97480}"/>
              </a:ext>
            </a:extLst>
          </p:cNvPr>
          <p:cNvCxnSpPr>
            <a:cxnSpLocks/>
          </p:cNvCxnSpPr>
          <p:nvPr/>
        </p:nvCxnSpPr>
        <p:spPr>
          <a:xfrm flipH="1">
            <a:off x="1929284" y="5478293"/>
            <a:ext cx="309489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A35CE16-1EC7-905A-80C2-76AA6FC3F613}"/>
              </a:ext>
            </a:extLst>
          </p:cNvPr>
          <p:cNvCxnSpPr>
            <a:cxnSpLocks/>
          </p:cNvCxnSpPr>
          <p:nvPr/>
        </p:nvCxnSpPr>
        <p:spPr>
          <a:xfrm>
            <a:off x="5024176" y="5471505"/>
            <a:ext cx="0" cy="33936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81FD23B-AE93-8204-4A4F-DFDE9BFA0708}"/>
              </a:ext>
            </a:extLst>
          </p:cNvPr>
          <p:cNvSpPr txBox="1"/>
          <p:nvPr/>
        </p:nvSpPr>
        <p:spPr>
          <a:xfrm>
            <a:off x="8102436" y="5121374"/>
            <a:ext cx="3712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plague</a:t>
            </a:r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_\${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}_\${NP}</a:t>
            </a:r>
            <a:endParaRPr lang="it-IT" sz="1600" b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it-IT" sz="1600" b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plagueMP_n_threads</a:t>
            </a:r>
            <a:r>
              <a:rPr lang="it-IT" sz="16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_\${</a:t>
            </a:r>
            <a:r>
              <a:rPr lang="it-IT" sz="1600" b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it-IT" sz="16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}_\${NP}</a:t>
            </a:r>
          </a:p>
          <a:p>
            <a:pPr algn="ctr"/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plagueCUDA</a:t>
            </a:r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_\${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}_\${NP}</a:t>
            </a:r>
          </a:p>
          <a:p>
            <a:endParaRPr lang="it-IT"/>
          </a:p>
        </p:txBody>
      </p: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999AE696-38C9-7F6A-31DA-07C450AE3E2B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35687" y="3138558"/>
            <a:ext cx="2774784" cy="4689"/>
          </a:xfrm>
          <a:prstGeom prst="line">
            <a:avLst/>
          </a:prstGeom>
          <a:ln>
            <a:solidFill>
              <a:srgbClr val="7030A0"/>
            </a:solidFill>
            <a:prstDash val="sysDot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5E083833-9A60-2068-A056-34850FD9EC66}"/>
              </a:ext>
            </a:extLst>
          </p:cNvPr>
          <p:cNvCxnSpPr>
            <a:cxnSpLocks/>
          </p:cNvCxnSpPr>
          <p:nvPr/>
        </p:nvCxnSpPr>
        <p:spPr>
          <a:xfrm>
            <a:off x="5685509" y="4347344"/>
            <a:ext cx="1900996" cy="0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e 56">
            <a:extLst>
              <a:ext uri="{FF2B5EF4-FFF2-40B4-BE49-F238E27FC236}">
                <a16:creationId xmlns:a16="http://schemas.microsoft.com/office/drawing/2014/main" id="{C7593F94-13E7-CEBE-608F-2A0F5F36EF94}"/>
              </a:ext>
            </a:extLst>
          </p:cNvPr>
          <p:cNvSpPr/>
          <p:nvPr/>
        </p:nvSpPr>
        <p:spPr>
          <a:xfrm>
            <a:off x="8410471" y="2848115"/>
            <a:ext cx="988102" cy="580885"/>
          </a:xfrm>
          <a:prstGeom prst="ellipse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0E212D69-97F0-6E6F-DF80-29D6AB581196}"/>
              </a:ext>
            </a:extLst>
          </p:cNvPr>
          <p:cNvSpPr/>
          <p:nvPr/>
        </p:nvSpPr>
        <p:spPr>
          <a:xfrm>
            <a:off x="7613471" y="3761580"/>
            <a:ext cx="4578529" cy="1129042"/>
          </a:xfrm>
          <a:prstGeom prst="ellipse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686EE325-28A7-CC54-F9BE-3B573090AE3B}"/>
              </a:ext>
            </a:extLst>
          </p:cNvPr>
          <p:cNvSpPr/>
          <p:nvPr/>
        </p:nvSpPr>
        <p:spPr>
          <a:xfrm>
            <a:off x="7563502" y="5085702"/>
            <a:ext cx="4604578" cy="965682"/>
          </a:xfrm>
          <a:prstGeom prst="ellipse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1 64">
            <a:extLst>
              <a:ext uri="{FF2B5EF4-FFF2-40B4-BE49-F238E27FC236}">
                <a16:creationId xmlns:a16="http://schemas.microsoft.com/office/drawing/2014/main" id="{3CFA23D1-1C27-BE20-CBDD-9125B3F0E561}"/>
              </a:ext>
            </a:extLst>
          </p:cNvPr>
          <p:cNvCxnSpPr>
            <a:cxnSpLocks/>
          </p:cNvCxnSpPr>
          <p:nvPr/>
        </p:nvCxnSpPr>
        <p:spPr>
          <a:xfrm>
            <a:off x="5673634" y="5568543"/>
            <a:ext cx="1900996" cy="0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>
            <a:extLst>
              <a:ext uri="{FF2B5EF4-FFF2-40B4-BE49-F238E27FC236}">
                <a16:creationId xmlns:a16="http://schemas.microsoft.com/office/drawing/2014/main" id="{A3F6F83E-E459-8118-18AD-22BA250799D6}"/>
              </a:ext>
            </a:extLst>
          </p:cNvPr>
          <p:cNvCxnSpPr>
            <a:cxnSpLocks/>
          </p:cNvCxnSpPr>
          <p:nvPr/>
        </p:nvCxnSpPr>
        <p:spPr>
          <a:xfrm>
            <a:off x="5712469" y="6584866"/>
            <a:ext cx="3192053" cy="0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e 67">
            <a:extLst>
              <a:ext uri="{FF2B5EF4-FFF2-40B4-BE49-F238E27FC236}">
                <a16:creationId xmlns:a16="http://schemas.microsoft.com/office/drawing/2014/main" id="{BF12C622-E5B5-D459-2D05-045161B9DF7F}"/>
              </a:ext>
            </a:extLst>
          </p:cNvPr>
          <p:cNvSpPr/>
          <p:nvPr/>
        </p:nvSpPr>
        <p:spPr>
          <a:xfrm>
            <a:off x="8931480" y="6360804"/>
            <a:ext cx="2123065" cy="449189"/>
          </a:xfrm>
          <a:prstGeom prst="ellipse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3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9" grpId="0" animBg="1"/>
      <p:bldP spid="20" grpId="0"/>
      <p:bldP spid="26" grpId="0"/>
      <p:bldP spid="27" grpId="0" animBg="1"/>
      <p:bldP spid="7" grpId="0" animBg="1"/>
      <p:bldP spid="49" grpId="0"/>
      <p:bldP spid="57" grpId="0" animBg="1"/>
      <p:bldP spid="63" grpId="0" animBg="1"/>
      <p:bldP spid="64" grpId="0" animBg="1"/>
      <p:bldP spid="6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263355-7EC7-ABF6-217D-9E2B1F78C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rgbClr val="FFC000"/>
                </a:solidFill>
                <a:cs typeface="Segoe UI Semibold"/>
              </a:rPr>
              <a:t>Experimental</a:t>
            </a:r>
            <a:r>
              <a:rPr lang="it-IT">
                <a:solidFill>
                  <a:srgbClr val="FFC000"/>
                </a:solidFill>
                <a:cs typeface="Segoe UI Semibold"/>
              </a:rPr>
              <a:t> </a:t>
            </a:r>
            <a:r>
              <a:rPr lang="it-IT" err="1">
                <a:solidFill>
                  <a:srgbClr val="FFC000"/>
                </a:solidFill>
                <a:cs typeface="Segoe UI Semibold"/>
              </a:rPr>
              <a:t>Results</a:t>
            </a:r>
            <a:r>
              <a:rPr lang="it-IT">
                <a:solidFill>
                  <a:srgbClr val="FFC000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Logical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3">
                <a:extLst>
                  <a:ext uri="{FF2B5EF4-FFF2-40B4-BE49-F238E27FC236}">
                    <a16:creationId xmlns:a16="http://schemas.microsoft.com/office/drawing/2014/main" id="{0CD28456-9AEE-B03E-1F5F-CD0AB86C2A9C}"/>
                  </a:ext>
                </a:extLst>
              </p:cNvPr>
              <p:cNvSpPr txBox="1"/>
              <p:nvPr/>
            </p:nvSpPr>
            <p:spPr>
              <a:xfrm>
                <a:off x="713981" y="1402918"/>
                <a:ext cx="9344418" cy="92333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Q</a:t>
                </a: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Most</a:t>
                </a: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critical </a:t>
                </a: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parameter for population?</a:t>
                </a:r>
              </a:p>
              <a:p>
                <a:pPr marL="742950" marR="0" lvl="1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A: Fix initial conditions and simulate evolution of infection for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it-IT" b="1" i="0">
                            <a:latin typeface="Cambria Math" panose="02040503050406030204" pitchFamily="18" charset="0"/>
                          </a:rPr>
                          <m:t>𝐀𝐕𝐆</m:t>
                        </m:r>
                      </m:sub>
                    </m:sSub>
                  </m:oMath>
                </a14:m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and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3" name="CasellaDiTesto 3">
                <a:extLst>
                  <a:ext uri="{FF2B5EF4-FFF2-40B4-BE49-F238E27FC236}">
                    <a16:creationId xmlns:a16="http://schemas.microsoft.com/office/drawing/2014/main" id="{0CD28456-9AEE-B03E-1F5F-CD0AB86C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81" y="1402918"/>
                <a:ext cx="9344418" cy="923333"/>
              </a:xfrm>
              <a:prstGeom prst="rect">
                <a:avLst/>
              </a:prstGeom>
              <a:blipFill>
                <a:blip r:embed="rId3"/>
                <a:stretch>
                  <a:fillRect l="-408" t="-270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9" descr="Immagine che contiene testo, software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1CCB9C00-549F-6B3B-05C4-2F8A6DB25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151" y="2193435"/>
            <a:ext cx="6679207" cy="4007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magine 14" descr="Immagine che contiene testo, Diagramma, diagramma, software&#10;&#10;Il contenuto generato dall'IA potrebbe non essere corretto.">
            <a:extLst>
              <a:ext uri="{FF2B5EF4-FFF2-40B4-BE49-F238E27FC236}">
                <a16:creationId xmlns:a16="http://schemas.microsoft.com/office/drawing/2014/main" id="{86D1F58E-C3E8-EE0D-FF6E-ED13BFDC9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151" y="2193435"/>
            <a:ext cx="6679207" cy="4007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magine 16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1D1E8CAB-2858-698E-1D41-E23AE6CE3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151" y="2239521"/>
            <a:ext cx="6679207" cy="4007522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17">
                <a:extLst>
                  <a:ext uri="{FF2B5EF4-FFF2-40B4-BE49-F238E27FC236}">
                    <a16:creationId xmlns:a16="http://schemas.microsoft.com/office/drawing/2014/main" id="{9B9287A7-27AF-0EFC-AB18-5AA66850288C}"/>
                  </a:ext>
                </a:extLst>
              </p:cNvPr>
              <p:cNvSpPr txBox="1"/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=0.3,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7" name="CasellaDiTesto 17">
                <a:extLst>
                  <a:ext uri="{FF2B5EF4-FFF2-40B4-BE49-F238E27FC236}">
                    <a16:creationId xmlns:a16="http://schemas.microsoft.com/office/drawing/2014/main" id="{9B9287A7-27AF-0EFC-AB18-5AA66850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18">
                <a:extLst>
                  <a:ext uri="{FF2B5EF4-FFF2-40B4-BE49-F238E27FC236}">
                    <a16:creationId xmlns:a16="http://schemas.microsoft.com/office/drawing/2014/main" id="{C346E9D3-F1F1-BFEE-379E-7716B264CF1C}"/>
                  </a:ext>
                </a:extLst>
              </p:cNvPr>
              <p:cNvSpPr txBox="1"/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=0.6,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8" name="CasellaDiTesto 18">
                <a:extLst>
                  <a:ext uri="{FF2B5EF4-FFF2-40B4-BE49-F238E27FC236}">
                    <a16:creationId xmlns:a16="http://schemas.microsoft.com/office/drawing/2014/main" id="{C346E9D3-F1F1-BFEE-379E-7716B264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E0F7B2E7-9B18-0412-3D6F-1A23857FC42E}"/>
                  </a:ext>
                </a:extLst>
              </p:cNvPr>
              <p:cNvSpPr txBox="1"/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=0.9,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</p:txBody>
          </p:sp>
        </mc:Choice>
        <mc:Fallback>
          <p:sp>
            <p:nvSpPr>
              <p:cNvPr id="9" name="CasellaDiTesto 19">
                <a:extLst>
                  <a:ext uri="{FF2B5EF4-FFF2-40B4-BE49-F238E27FC236}">
                    <a16:creationId xmlns:a16="http://schemas.microsoft.com/office/drawing/2014/main" id="{E0F7B2E7-9B18-0412-3D6F-1A23857FC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2">
            <a:extLst>
              <a:ext uri="{FF2B5EF4-FFF2-40B4-BE49-F238E27FC236}">
                <a16:creationId xmlns:a16="http://schemas.microsoft.com/office/drawing/2014/main" id="{310261B6-3A8F-93C9-AA54-1AE516E75E22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61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3">
                <a:extLst>
                  <a:ext uri="{FF2B5EF4-FFF2-40B4-BE49-F238E27FC236}">
                    <a16:creationId xmlns:a16="http://schemas.microsoft.com/office/drawing/2014/main" id="{8EB538E5-BAAE-8446-AC98-F1CCD6B41CEE}"/>
                  </a:ext>
                </a:extLst>
              </p:cNvPr>
              <p:cNvSpPr txBox="1"/>
              <p:nvPr/>
            </p:nvSpPr>
            <p:spPr>
              <a:xfrm>
                <a:off x="713981" y="1402918"/>
                <a:ext cx="9344418" cy="92333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Q</a:t>
                </a: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: Most</a:t>
                </a: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critical </a:t>
                </a: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parameter for population?</a:t>
                </a:r>
              </a:p>
              <a:p>
                <a:pPr marL="742950" marR="0" lvl="1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A: Fix initial conditions and simulate evolution of infection for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it-IT" b="1" i="0">
                            <a:latin typeface="Cambria Math" panose="02040503050406030204" pitchFamily="18" charset="0"/>
                          </a:rPr>
                          <m:t>𝐀𝐕𝐆</m:t>
                        </m:r>
                      </m:sub>
                    </m:sSub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and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2" name="CasellaDiTesto 3">
                <a:extLst>
                  <a:ext uri="{FF2B5EF4-FFF2-40B4-BE49-F238E27FC236}">
                    <a16:creationId xmlns:a16="http://schemas.microsoft.com/office/drawing/2014/main" id="{8EB538E5-BAAE-8446-AC98-F1CCD6B4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81" y="1402918"/>
                <a:ext cx="9344418" cy="923333"/>
              </a:xfrm>
              <a:prstGeom prst="rect">
                <a:avLst/>
              </a:prstGeom>
              <a:blipFill>
                <a:blip r:embed="rId3"/>
                <a:stretch>
                  <a:fillRect l="-408" t="-270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30">
                <a:extLst>
                  <a:ext uri="{FF2B5EF4-FFF2-40B4-BE49-F238E27FC236}">
                    <a16:creationId xmlns:a16="http://schemas.microsoft.com/office/drawing/2014/main" id="{861DF386-3699-52C7-DBD5-7775E8C9C6EE}"/>
                  </a:ext>
                </a:extLst>
              </p:cNvPr>
              <p:cNvSpPr txBox="1"/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9B5AC8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3" name="CasellaDiTesto 30">
                <a:extLst>
                  <a:ext uri="{FF2B5EF4-FFF2-40B4-BE49-F238E27FC236}">
                    <a16:creationId xmlns:a16="http://schemas.microsoft.com/office/drawing/2014/main" id="{861DF386-3699-52C7-DBD5-7775E8C9C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83" y="6200957"/>
                <a:ext cx="4277362" cy="36933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5">
                <a:extLst>
                  <a:ext uri="{FF2B5EF4-FFF2-40B4-BE49-F238E27FC236}">
                    <a16:creationId xmlns:a16="http://schemas.microsoft.com/office/drawing/2014/main" id="{39C9EF64-17EB-B2AF-D87C-997C11C6C363}"/>
                  </a:ext>
                </a:extLst>
              </p:cNvPr>
              <p:cNvSpPr txBox="1"/>
              <p:nvPr/>
            </p:nvSpPr>
            <p:spPr>
              <a:xfrm>
                <a:off x="4982483" y="6205849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9B5AC8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35">
                <a:extLst>
                  <a:ext uri="{FF2B5EF4-FFF2-40B4-BE49-F238E27FC236}">
                    <a16:creationId xmlns:a16="http://schemas.microsoft.com/office/drawing/2014/main" id="{39C9EF64-17EB-B2AF-D87C-997C11C6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83" y="6205849"/>
                <a:ext cx="4277362" cy="369335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36">
                <a:extLst>
                  <a:ext uri="{FF2B5EF4-FFF2-40B4-BE49-F238E27FC236}">
                    <a16:creationId xmlns:a16="http://schemas.microsoft.com/office/drawing/2014/main" id="{7F28C6B8-42FB-A3F6-658D-0D1704110BDA}"/>
                  </a:ext>
                </a:extLst>
              </p:cNvPr>
              <p:cNvSpPr txBox="1"/>
              <p:nvPr/>
            </p:nvSpPr>
            <p:spPr>
              <a:xfrm>
                <a:off x="4992642" y="6203408"/>
                <a:ext cx="427736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𝐴𝑉𝐺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=0.7,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9B5AC8"/>
                    </a:solidFill>
                    <a:uFillTx/>
                    <a:latin typeface="Segoe UI"/>
                  </a:rPr>
                  <a:t> </a:t>
                </a: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5" name="CasellaDiTesto 36">
                <a:extLst>
                  <a:ext uri="{FF2B5EF4-FFF2-40B4-BE49-F238E27FC236}">
                    <a16:creationId xmlns:a16="http://schemas.microsoft.com/office/drawing/2014/main" id="{7F28C6B8-42FB-A3F6-658D-0D170411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642" y="6203408"/>
                <a:ext cx="4277362" cy="369335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38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3D33AADD-0831-254F-84AC-E030CCDEE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418" y="2257772"/>
            <a:ext cx="6609914" cy="3965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magine 40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2FF5BA3-0018-BA42-A912-EF1526C56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992" y="2279407"/>
            <a:ext cx="6609914" cy="3965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magine 42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B3CD31F-0A8E-690D-243E-171F7D9B5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7566" y="2302824"/>
            <a:ext cx="6609914" cy="39659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F54CF50-2DDB-5374-7D4B-D64AF3B31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 err="1">
                <a:solidFill>
                  <a:srgbClr val="FFC000"/>
                </a:solidFill>
                <a:cs typeface="Segoe UI Semibold"/>
              </a:rPr>
              <a:t>Experimental</a:t>
            </a:r>
            <a:r>
              <a:rPr lang="it-IT">
                <a:solidFill>
                  <a:srgbClr val="FFC000"/>
                </a:solidFill>
                <a:cs typeface="Segoe UI Semibold"/>
              </a:rPr>
              <a:t> </a:t>
            </a:r>
            <a:r>
              <a:rPr lang="it-IT" err="1">
                <a:solidFill>
                  <a:srgbClr val="FFC000"/>
                </a:solidFill>
                <a:cs typeface="Segoe UI Semibold"/>
              </a:rPr>
              <a:t>Results</a:t>
            </a:r>
            <a:r>
              <a:rPr lang="it-IT">
                <a:solidFill>
                  <a:srgbClr val="FFC000"/>
                </a:solidFill>
                <a:cs typeface="Segoe UI Semibold"/>
              </a:rPr>
              <a:t>: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Logical</a:t>
            </a:r>
            <a:r>
              <a:rPr lang="it-IT">
                <a:cs typeface="Segoe UI Semibold"/>
              </a:rPr>
              <a:t> </a:t>
            </a:r>
            <a:r>
              <a:rPr lang="it-IT" err="1">
                <a:cs typeface="Segoe UI Semibold"/>
              </a:rPr>
              <a:t>Simulation</a:t>
            </a:r>
            <a:r>
              <a:rPr lang="it-IT">
                <a:cs typeface="Segoe UI Semibold"/>
              </a:rPr>
              <a:t>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794E1D8-F1A0-234F-A6F0-091BE98F51AA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62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D31F3-DF8A-8C61-600C-A9C6C0F9B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Experimental Results:</a:t>
            </a:r>
            <a:r>
              <a:rPr lang="it-IT">
                <a:cs typeface="Segoe UI Semibold"/>
              </a:rPr>
              <a:t> Speedup - CUDA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B6A3D930-5917-525F-A607-13657072D89C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60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F036C92C-1192-7347-326C-1C3594D24CC8}"/>
                  </a:ext>
                </a:extLst>
              </p:cNvPr>
              <p:cNvSpPr txBox="1"/>
              <p:nvPr/>
            </p:nvSpPr>
            <p:spPr>
              <a:xfrm>
                <a:off x="7130692" y="1967359"/>
                <a:ext cx="4694959" cy="313931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1" i="0">
                        <a:latin typeface="Cambria Math" panose="02040503050406030204" pitchFamily="18" charset="0"/>
                      </a:rPr>
                      <m:t>𝟓𝟓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Huge performance gain for large grids thanks to thousands of threads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Negligible impact of data transfers on performance (CUDA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CUDA EVO)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Gain almost </a:t>
                </a: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independent of number of threads per block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F036C92C-1192-7347-326C-1C3594D24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92" y="1967359"/>
                <a:ext cx="4694959" cy="3139318"/>
              </a:xfrm>
              <a:prstGeom prst="rect">
                <a:avLst/>
              </a:prstGeom>
              <a:blipFill>
                <a:blip r:embed="rId3"/>
                <a:stretch>
                  <a:fillRect l="-1078" t="-121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5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6FD8B6C6-5B1E-7BED-2CAF-F27BD418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5" y="1259128"/>
            <a:ext cx="5659313" cy="52288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ttangolo 7">
            <a:extLst>
              <a:ext uri="{FF2B5EF4-FFF2-40B4-BE49-F238E27FC236}">
                <a16:creationId xmlns:a16="http://schemas.microsoft.com/office/drawing/2014/main" id="{843AFC13-FED2-4194-C251-F9577DB67A82}"/>
              </a:ext>
            </a:extLst>
          </p:cNvPr>
          <p:cNvSpPr/>
          <p:nvPr/>
        </p:nvSpPr>
        <p:spPr>
          <a:xfrm>
            <a:off x="2046911" y="2432806"/>
            <a:ext cx="2088855" cy="411059"/>
          </a:xfrm>
          <a:prstGeom prst="rect">
            <a:avLst/>
          </a:prstGeom>
          <a:solidFill>
            <a:srgbClr val="AFABAB">
              <a:alpha val="75969"/>
            </a:srgbClr>
          </a:solidFill>
          <a:ln w="12701" cap="flat">
            <a:solidFill>
              <a:srgbClr val="7671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7" name="Rettangolo 8">
            <a:extLst>
              <a:ext uri="{FF2B5EF4-FFF2-40B4-BE49-F238E27FC236}">
                <a16:creationId xmlns:a16="http://schemas.microsoft.com/office/drawing/2014/main" id="{ADA1B354-7A18-4B7A-DBBB-F77D70C4C258}"/>
              </a:ext>
            </a:extLst>
          </p:cNvPr>
          <p:cNvSpPr/>
          <p:nvPr/>
        </p:nvSpPr>
        <p:spPr>
          <a:xfrm>
            <a:off x="4338288" y="2424193"/>
            <a:ext cx="2088855" cy="411059"/>
          </a:xfrm>
          <a:prstGeom prst="rect">
            <a:avLst/>
          </a:prstGeom>
          <a:solidFill>
            <a:srgbClr val="AFABAB">
              <a:alpha val="75969"/>
            </a:srgbClr>
          </a:solidFill>
          <a:ln w="12701" cap="flat">
            <a:solidFill>
              <a:srgbClr val="76717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cxnSp>
        <p:nvCxnSpPr>
          <p:cNvPr id="8" name="Connettore 7 10">
            <a:extLst>
              <a:ext uri="{FF2B5EF4-FFF2-40B4-BE49-F238E27FC236}">
                <a16:creationId xmlns:a16="http://schemas.microsoft.com/office/drawing/2014/main" id="{658B3FB1-457B-F51C-C7A2-949CC71EC15D}"/>
              </a:ext>
            </a:extLst>
          </p:cNvPr>
          <p:cNvCxnSpPr/>
          <p:nvPr/>
        </p:nvCxnSpPr>
        <p:spPr>
          <a:xfrm>
            <a:off x="4622337" y="5436062"/>
            <a:ext cx="3313649" cy="1140906"/>
          </a:xfrm>
          <a:prstGeom prst="curvedConnector3">
            <a:avLst/>
          </a:prstGeom>
          <a:noFill/>
          <a:ln w="38103" cap="flat">
            <a:solidFill>
              <a:srgbClr val="9B5AC8"/>
            </a:solidFill>
            <a:prstDash val="solid"/>
            <a:miter/>
            <a:tailEnd type="arrow"/>
          </a:ln>
        </p:spPr>
      </p:cxnSp>
      <p:sp>
        <p:nvSpPr>
          <p:cNvPr id="9" name="Rettangolo 12">
            <a:extLst>
              <a:ext uri="{FF2B5EF4-FFF2-40B4-BE49-F238E27FC236}">
                <a16:creationId xmlns:a16="http://schemas.microsoft.com/office/drawing/2014/main" id="{FF4B7E2E-C9D5-BB1E-9349-0B99AA8C9BF1}"/>
              </a:ext>
            </a:extLst>
          </p:cNvPr>
          <p:cNvSpPr/>
          <p:nvPr/>
        </p:nvSpPr>
        <p:spPr>
          <a:xfrm>
            <a:off x="8064386" y="6228636"/>
            <a:ext cx="2497354" cy="51866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7030A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cell count, slot index, cell slots, …</a:t>
            </a: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0" name="Rettangolo 1">
            <a:extLst>
              <a:ext uri="{FF2B5EF4-FFF2-40B4-BE49-F238E27FC236}">
                <a16:creationId xmlns:a16="http://schemas.microsoft.com/office/drawing/2014/main" id="{3462EC6B-E5D9-47E4-6B2E-B7FAE71E1940}"/>
              </a:ext>
            </a:extLst>
          </p:cNvPr>
          <p:cNvSpPr/>
          <p:nvPr/>
        </p:nvSpPr>
        <p:spPr>
          <a:xfrm>
            <a:off x="1979337" y="5278072"/>
            <a:ext cx="4508961" cy="485162"/>
          </a:xfrm>
          <a:prstGeom prst="rect">
            <a:avLst/>
          </a:prstGeom>
          <a:solidFill>
            <a:srgbClr val="9B5AC8">
              <a:alpha val="0"/>
            </a:srgbClr>
          </a:solidFill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F615EB-A7E9-CA9F-B636-4AE0BAE40A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 Version – Population Initialization 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8DC3425-10BA-8C76-72E9-D11160126032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6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4" name="Ovale 32" descr="forma ovale">
            <a:extLst>
              <a:ext uri="{FF2B5EF4-FFF2-40B4-BE49-F238E27FC236}">
                <a16:creationId xmlns:a16="http://schemas.microsoft.com/office/drawing/2014/main" id="{A7E4CD3B-8F0C-3686-E3F3-20FD48643EC8}"/>
              </a:ext>
            </a:extLst>
          </p:cNvPr>
          <p:cNvSpPr/>
          <p:nvPr/>
        </p:nvSpPr>
        <p:spPr>
          <a:xfrm>
            <a:off x="1314294" y="2188753"/>
            <a:ext cx="2111468" cy="16674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Random Placement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grpSp>
        <p:nvGrpSpPr>
          <p:cNvPr id="5" name="Diagram 126">
            <a:extLst>
              <a:ext uri="{FF2B5EF4-FFF2-40B4-BE49-F238E27FC236}">
                <a16:creationId xmlns:a16="http://schemas.microsoft.com/office/drawing/2014/main" id="{D818CEE3-0E51-8D7B-7BD2-AB5B6E1729E9}"/>
              </a:ext>
            </a:extLst>
          </p:cNvPr>
          <p:cNvGrpSpPr/>
          <p:nvPr/>
        </p:nvGrpSpPr>
        <p:grpSpPr>
          <a:xfrm>
            <a:off x="4086965" y="2226015"/>
            <a:ext cx="6379623" cy="1594905"/>
            <a:chOff x="4086965" y="2226015"/>
            <a:chExt cx="6379623" cy="1594905"/>
          </a:xfrm>
        </p:grpSpPr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EAC0FFE2-DF68-1361-654E-100F2A98B5CB}"/>
                </a:ext>
              </a:extLst>
            </p:cNvPr>
            <p:cNvSpPr/>
            <p:nvPr/>
          </p:nvSpPr>
          <p:spPr>
            <a:xfrm>
              <a:off x="4086965" y="2226015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1" compatLnSpc="1">
              <a:noAutofit/>
            </a:bodyPr>
            <a:lstStyle/>
            <a:p>
              <a:pPr marL="0" marR="0" lvl="0" indent="0" algn="ctr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Random Coordinate Extraction</a:t>
              </a:r>
              <a:endParaRPr lang="en-US" sz="23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C1629801-1230-5876-9D82-F50635B188DD}"/>
                </a:ext>
              </a:extLst>
            </p:cNvPr>
            <p:cNvSpPr/>
            <p:nvPr/>
          </p:nvSpPr>
          <p:spPr>
            <a:xfrm>
              <a:off x="7010960" y="2693849"/>
              <a:ext cx="563535" cy="65922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63533"/>
                <a:gd name="f7" fmla="val 659227"/>
                <a:gd name="f8" fmla="val 131845"/>
                <a:gd name="f9" fmla="val 281767"/>
                <a:gd name="f10" fmla="val 329614"/>
                <a:gd name="f11" fmla="val 527382"/>
                <a:gd name="f12" fmla="+- 0 0 -90"/>
                <a:gd name="f13" fmla="*/ f3 1 563533"/>
                <a:gd name="f14" fmla="*/ f4 1 659227"/>
                <a:gd name="f15" fmla="val f5"/>
                <a:gd name="f16" fmla="val f6"/>
                <a:gd name="f17" fmla="val f7"/>
                <a:gd name="f18" fmla="*/ f12 f0 1"/>
                <a:gd name="f19" fmla="+- f17 0 f15"/>
                <a:gd name="f20" fmla="+- f16 0 f15"/>
                <a:gd name="f21" fmla="*/ f18 1 f2"/>
                <a:gd name="f22" fmla="*/ f20 1 563533"/>
                <a:gd name="f23" fmla="*/ f19 1 659227"/>
                <a:gd name="f24" fmla="*/ 0 f20 1"/>
                <a:gd name="f25" fmla="*/ 131845 f19 1"/>
                <a:gd name="f26" fmla="*/ 281767 f20 1"/>
                <a:gd name="f27" fmla="*/ 0 f19 1"/>
                <a:gd name="f28" fmla="*/ 563533 f20 1"/>
                <a:gd name="f29" fmla="*/ 329614 f19 1"/>
                <a:gd name="f30" fmla="*/ 659227 f19 1"/>
                <a:gd name="f31" fmla="*/ 527382 f19 1"/>
                <a:gd name="f32" fmla="+- f21 0 f1"/>
                <a:gd name="f33" fmla="*/ f24 1 563533"/>
                <a:gd name="f34" fmla="*/ f25 1 659227"/>
                <a:gd name="f35" fmla="*/ f26 1 563533"/>
                <a:gd name="f36" fmla="*/ f27 1 659227"/>
                <a:gd name="f37" fmla="*/ f28 1 563533"/>
                <a:gd name="f38" fmla="*/ f29 1 659227"/>
                <a:gd name="f39" fmla="*/ f30 1 659227"/>
                <a:gd name="f40" fmla="*/ f31 1 659227"/>
                <a:gd name="f41" fmla="*/ f15 1 f22"/>
                <a:gd name="f42" fmla="*/ f16 1 f22"/>
                <a:gd name="f43" fmla="*/ f15 1 f23"/>
                <a:gd name="f44" fmla="*/ f17 1 f23"/>
                <a:gd name="f45" fmla="*/ f33 1 f22"/>
                <a:gd name="f46" fmla="*/ f34 1 f23"/>
                <a:gd name="f47" fmla="*/ f35 1 f22"/>
                <a:gd name="f48" fmla="*/ f36 1 f23"/>
                <a:gd name="f49" fmla="*/ f37 1 f22"/>
                <a:gd name="f50" fmla="*/ f38 1 f23"/>
                <a:gd name="f51" fmla="*/ f39 1 f23"/>
                <a:gd name="f52" fmla="*/ f40 1 f23"/>
                <a:gd name="f53" fmla="*/ f41 f13 1"/>
                <a:gd name="f54" fmla="*/ f42 f13 1"/>
                <a:gd name="f55" fmla="*/ f44 f14 1"/>
                <a:gd name="f56" fmla="*/ f43 f14 1"/>
                <a:gd name="f57" fmla="*/ f45 f13 1"/>
                <a:gd name="f58" fmla="*/ f46 f14 1"/>
                <a:gd name="f59" fmla="*/ f47 f13 1"/>
                <a:gd name="f60" fmla="*/ f48 f14 1"/>
                <a:gd name="f61" fmla="*/ f49 f13 1"/>
                <a:gd name="f62" fmla="*/ f50 f14 1"/>
                <a:gd name="f63" fmla="*/ f51 f14 1"/>
                <a:gd name="f64" fmla="*/ f52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57" y="f58"/>
                </a:cxn>
                <a:cxn ang="f32">
                  <a:pos x="f59" y="f58"/>
                </a:cxn>
                <a:cxn ang="f32">
                  <a:pos x="f59" y="f60"/>
                </a:cxn>
                <a:cxn ang="f32">
                  <a:pos x="f61" y="f62"/>
                </a:cxn>
                <a:cxn ang="f32">
                  <a:pos x="f59" y="f63"/>
                </a:cxn>
                <a:cxn ang="f32">
                  <a:pos x="f59" y="f64"/>
                </a:cxn>
                <a:cxn ang="f32">
                  <a:pos x="f57" y="f64"/>
                </a:cxn>
                <a:cxn ang="f32">
                  <a:pos x="f57" y="f58"/>
                </a:cxn>
              </a:cxnLst>
              <a:rect l="f53" t="f56" r="f54" b="f55"/>
              <a:pathLst>
                <a:path w="563533" h="659227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cap="flat">
              <a:noFill/>
              <a:prstDash val="solid"/>
            </a:ln>
          </p:spPr>
          <p:txBody>
            <a:bodyPr vert="horz" wrap="square" lIns="0" tIns="131847" rIns="169063" bIns="131847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131879E9-D291-7CE2-9CB5-D1B0EA84D88F}"/>
                </a:ext>
              </a:extLst>
            </p:cNvPr>
            <p:cNvSpPr/>
            <p:nvPr/>
          </p:nvSpPr>
          <p:spPr>
            <a:xfrm>
              <a:off x="7808409" y="2226015"/>
              <a:ext cx="2658179" cy="15949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58175"/>
                <a:gd name="f7" fmla="val 1594905"/>
                <a:gd name="f8" fmla="val 159491"/>
                <a:gd name="f9" fmla="val 71407"/>
                <a:gd name="f10" fmla="val 2498685"/>
                <a:gd name="f11" fmla="val 2586769"/>
                <a:gd name="f12" fmla="val 2658176"/>
                <a:gd name="f13" fmla="val 584799"/>
                <a:gd name="f14" fmla="val 1010107"/>
                <a:gd name="f15" fmla="val 1435415"/>
                <a:gd name="f16" fmla="val 1523499"/>
                <a:gd name="f17" fmla="val 2586768"/>
                <a:gd name="f18" fmla="val 1594906"/>
                <a:gd name="f19" fmla="val 2498684"/>
                <a:gd name="f20" fmla="val 1523498"/>
                <a:gd name="f21" fmla="val 1435414"/>
                <a:gd name="f22" fmla="+- 0 0 -90"/>
                <a:gd name="f23" fmla="*/ f3 1 2658175"/>
                <a:gd name="f24" fmla="*/ f4 1 1594905"/>
                <a:gd name="f25" fmla="val f5"/>
                <a:gd name="f26" fmla="val f6"/>
                <a:gd name="f27" fmla="val f7"/>
                <a:gd name="f28" fmla="*/ f22 f0 1"/>
                <a:gd name="f29" fmla="+- f27 0 f25"/>
                <a:gd name="f30" fmla="+- f26 0 f25"/>
                <a:gd name="f31" fmla="*/ f28 1 f2"/>
                <a:gd name="f32" fmla="*/ f30 1 2658175"/>
                <a:gd name="f33" fmla="*/ f29 1 1594905"/>
                <a:gd name="f34" fmla="*/ 0 f30 1"/>
                <a:gd name="f35" fmla="*/ 159491 f29 1"/>
                <a:gd name="f36" fmla="*/ 159491 f30 1"/>
                <a:gd name="f37" fmla="*/ 0 f29 1"/>
                <a:gd name="f38" fmla="*/ 2498685 f30 1"/>
                <a:gd name="f39" fmla="*/ 2658176 f30 1"/>
                <a:gd name="f40" fmla="*/ 2658175 f30 1"/>
                <a:gd name="f41" fmla="*/ 1435415 f29 1"/>
                <a:gd name="f42" fmla="*/ 2498684 f30 1"/>
                <a:gd name="f43" fmla="*/ 1594906 f29 1"/>
                <a:gd name="f44" fmla="*/ 1594905 f29 1"/>
                <a:gd name="f45" fmla="*/ 1435414 f29 1"/>
                <a:gd name="f46" fmla="+- f31 0 f1"/>
                <a:gd name="f47" fmla="*/ f34 1 2658175"/>
                <a:gd name="f48" fmla="*/ f35 1 1594905"/>
                <a:gd name="f49" fmla="*/ f36 1 2658175"/>
                <a:gd name="f50" fmla="*/ f37 1 1594905"/>
                <a:gd name="f51" fmla="*/ f38 1 2658175"/>
                <a:gd name="f52" fmla="*/ f39 1 2658175"/>
                <a:gd name="f53" fmla="*/ f40 1 2658175"/>
                <a:gd name="f54" fmla="*/ f41 1 1594905"/>
                <a:gd name="f55" fmla="*/ f42 1 2658175"/>
                <a:gd name="f56" fmla="*/ f43 1 1594905"/>
                <a:gd name="f57" fmla="*/ f44 1 1594905"/>
                <a:gd name="f58" fmla="*/ f45 1 1594905"/>
                <a:gd name="f59" fmla="*/ f25 1 f32"/>
                <a:gd name="f60" fmla="*/ f26 1 f32"/>
                <a:gd name="f61" fmla="*/ f25 1 f33"/>
                <a:gd name="f62" fmla="*/ f27 1 f33"/>
                <a:gd name="f63" fmla="*/ f47 1 f32"/>
                <a:gd name="f64" fmla="*/ f48 1 f33"/>
                <a:gd name="f65" fmla="*/ f49 1 f32"/>
                <a:gd name="f66" fmla="*/ f50 1 f33"/>
                <a:gd name="f67" fmla="*/ f51 1 f32"/>
                <a:gd name="f68" fmla="*/ f52 1 f32"/>
                <a:gd name="f69" fmla="*/ f53 1 f32"/>
                <a:gd name="f70" fmla="*/ f54 1 f33"/>
                <a:gd name="f71" fmla="*/ f55 1 f32"/>
                <a:gd name="f72" fmla="*/ f56 1 f33"/>
                <a:gd name="f73" fmla="*/ f57 1 f33"/>
                <a:gd name="f74" fmla="*/ f58 1 f33"/>
                <a:gd name="f75" fmla="*/ f59 f23 1"/>
                <a:gd name="f76" fmla="*/ f60 f23 1"/>
                <a:gd name="f77" fmla="*/ f62 f24 1"/>
                <a:gd name="f78" fmla="*/ f61 f24 1"/>
                <a:gd name="f79" fmla="*/ f63 f23 1"/>
                <a:gd name="f80" fmla="*/ f64 f24 1"/>
                <a:gd name="f81" fmla="*/ f65 f23 1"/>
                <a:gd name="f82" fmla="*/ f66 f24 1"/>
                <a:gd name="f83" fmla="*/ f67 f23 1"/>
                <a:gd name="f84" fmla="*/ f68 f23 1"/>
                <a:gd name="f85" fmla="*/ f69 f23 1"/>
                <a:gd name="f86" fmla="*/ f70 f24 1"/>
                <a:gd name="f87" fmla="*/ f71 f23 1"/>
                <a:gd name="f88" fmla="*/ f72 f24 1"/>
                <a:gd name="f89" fmla="*/ f73 f24 1"/>
                <a:gd name="f90" fmla="*/ f74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6">
                  <a:pos x="f79" y="f80"/>
                </a:cxn>
                <a:cxn ang="f46">
                  <a:pos x="f81" y="f82"/>
                </a:cxn>
                <a:cxn ang="f46">
                  <a:pos x="f83" y="f82"/>
                </a:cxn>
                <a:cxn ang="f46">
                  <a:pos x="f84" y="f80"/>
                </a:cxn>
                <a:cxn ang="f46">
                  <a:pos x="f85" y="f86"/>
                </a:cxn>
                <a:cxn ang="f46">
                  <a:pos x="f87" y="f88"/>
                </a:cxn>
                <a:cxn ang="f46">
                  <a:pos x="f81" y="f89"/>
                </a:cxn>
                <a:cxn ang="f46">
                  <a:pos x="f79" y="f90"/>
                </a:cxn>
                <a:cxn ang="f46">
                  <a:pos x="f79" y="f80"/>
                </a:cxn>
              </a:cxnLst>
              <a:rect l="f75" t="f78" r="f76" b="f77"/>
              <a:pathLst>
                <a:path w="2658175" h="159490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12" y="f9"/>
                    <a:pt x="f12" y="f8"/>
                  </a:cubicBezTo>
                  <a:cubicBezTo>
                    <a:pt x="f12" y="f13"/>
                    <a:pt x="f6" y="f14"/>
                    <a:pt x="f6" y="f15"/>
                  </a:cubicBezTo>
                  <a:cubicBezTo>
                    <a:pt x="f6" y="f16"/>
                    <a:pt x="f17" y="f18"/>
                    <a:pt x="f19" y="f18"/>
                  </a:cubicBezTo>
                  <a:lnTo>
                    <a:pt x="f8" y="f7"/>
                  </a:lnTo>
                  <a:cubicBezTo>
                    <a:pt x="f9" y="f7"/>
                    <a:pt x="f5" y="f20"/>
                    <a:pt x="f5" y="f21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34343" tIns="134343" rIns="134343" bIns="134343" anchor="ctr" anchorCtr="1" compatLnSpc="1">
              <a:noAutofit/>
            </a:bodyPr>
            <a:lstStyle/>
            <a:p>
              <a:pPr marL="0" marR="0" lvl="0" indent="0" algn="ctr" defTabSz="102235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3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Person Addition to Corresponding Cell</a:t>
              </a:r>
            </a:p>
          </p:txBody>
        </p:sp>
      </p:grpSp>
      <p:sp>
        <p:nvSpPr>
          <p:cNvPr id="9" name="Rettangolo arrotondato 9" descr="rettangolo arrotondato&#10;">
            <a:extLst>
              <a:ext uri="{FF2B5EF4-FFF2-40B4-BE49-F238E27FC236}">
                <a16:creationId xmlns:a16="http://schemas.microsoft.com/office/drawing/2014/main" id="{DA83D4CF-2F7C-40F9-7C37-53D8E0CDD25E}"/>
              </a:ext>
            </a:extLst>
          </p:cNvPr>
          <p:cNvSpPr/>
          <p:nvPr/>
        </p:nvSpPr>
        <p:spPr>
          <a:xfrm>
            <a:off x="1828854" y="4497055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0" name="Graphic 339" descr="Confused person with solid fill">
            <a:extLst>
              <a:ext uri="{FF2B5EF4-FFF2-40B4-BE49-F238E27FC236}">
                <a16:creationId xmlns:a16="http://schemas.microsoft.com/office/drawing/2014/main" id="{0879813C-5AEA-2CF1-5F75-B546BCA69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359" y="4606015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341">
            <a:extLst>
              <a:ext uri="{FF2B5EF4-FFF2-40B4-BE49-F238E27FC236}">
                <a16:creationId xmlns:a16="http://schemas.microsoft.com/office/drawing/2014/main" id="{E069B2AB-8F0C-6FEA-11EF-4F6FC33A63C3}"/>
              </a:ext>
            </a:extLst>
          </p:cNvPr>
          <p:cNvSpPr txBox="1"/>
          <p:nvPr/>
        </p:nvSpPr>
        <p:spPr>
          <a:xfrm>
            <a:off x="1817909" y="4071256"/>
            <a:ext cx="10885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PERSON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</p:txBody>
      </p:sp>
      <p:sp>
        <p:nvSpPr>
          <p:cNvPr id="12" name="Rettangolo arrotondato 11" descr="rettangolo arrotondato&#10;">
            <a:extLst>
              <a:ext uri="{FF2B5EF4-FFF2-40B4-BE49-F238E27FC236}">
                <a16:creationId xmlns:a16="http://schemas.microsoft.com/office/drawing/2014/main" id="{BBF59861-79EB-8FEC-B5CE-7A5529DD3EC2}"/>
              </a:ext>
            </a:extLst>
          </p:cNvPr>
          <p:cNvSpPr/>
          <p:nvPr/>
        </p:nvSpPr>
        <p:spPr>
          <a:xfrm>
            <a:off x="5013454" y="4456730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3" name="Casella di testo 142">
            <a:extLst>
              <a:ext uri="{FF2B5EF4-FFF2-40B4-BE49-F238E27FC236}">
                <a16:creationId xmlns:a16="http://schemas.microsoft.com/office/drawing/2014/main" id="{3F1C2B8E-82F4-7BD0-88FF-1AC53A4909A8}"/>
              </a:ext>
            </a:extLst>
          </p:cNvPr>
          <p:cNvSpPr txBox="1"/>
          <p:nvPr/>
        </p:nvSpPr>
        <p:spPr>
          <a:xfrm>
            <a:off x="4577047" y="4048524"/>
            <a:ext cx="19990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TUPLE LIST</a:t>
            </a:r>
          </a:p>
        </p:txBody>
      </p:sp>
      <p:pic>
        <p:nvPicPr>
          <p:cNvPr id="14" name="Graphic 347" descr="Clipboard Checked with solid fill">
            <a:extLst>
              <a:ext uri="{FF2B5EF4-FFF2-40B4-BE49-F238E27FC236}">
                <a16:creationId xmlns:a16="http://schemas.microsoft.com/office/drawing/2014/main" id="{CAA81106-1F3C-7EFB-A1AF-164DCE3D6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6287" y="4528456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Casella di testo 142">
            <a:extLst>
              <a:ext uri="{FF2B5EF4-FFF2-40B4-BE49-F238E27FC236}">
                <a16:creationId xmlns:a16="http://schemas.microsoft.com/office/drawing/2014/main" id="{732F5AAD-27D0-8421-AFB6-35A41D36A0F5}"/>
              </a:ext>
            </a:extLst>
          </p:cNvPr>
          <p:cNvSpPr txBox="1"/>
          <p:nvPr/>
        </p:nvSpPr>
        <p:spPr>
          <a:xfrm>
            <a:off x="7995001" y="4047545"/>
            <a:ext cx="238572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OCCUPANCY MAP</a:t>
            </a:r>
            <a:endParaRPr lang="it-IT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6" name="Rettangolo arrotondato 9" descr="rettangolo arrotondato&#10;">
            <a:extLst>
              <a:ext uri="{FF2B5EF4-FFF2-40B4-BE49-F238E27FC236}">
                <a16:creationId xmlns:a16="http://schemas.microsoft.com/office/drawing/2014/main" id="{2590B679-1646-B42F-6690-410095A215A9}"/>
              </a:ext>
            </a:extLst>
          </p:cNvPr>
          <p:cNvSpPr/>
          <p:nvPr/>
        </p:nvSpPr>
        <p:spPr>
          <a:xfrm>
            <a:off x="8577995" y="4475283"/>
            <a:ext cx="1078992" cy="107899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D24726"/>
            </a:solidFill>
            <a:prstDash val="solid"/>
            <a:miter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7" name="Graphic 353" descr="Table with solid fill">
            <a:extLst>
              <a:ext uri="{FF2B5EF4-FFF2-40B4-BE49-F238E27FC236}">
                <a16:creationId xmlns:a16="http://schemas.microsoft.com/office/drawing/2014/main" id="{4C296844-9C95-3C15-D92C-5D92EAFC6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0" y="4561109"/>
            <a:ext cx="914400" cy="914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FECF51-9D1B-0D2D-4E84-CCDD1AD1C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Experimental Results:</a:t>
            </a:r>
            <a:r>
              <a:rPr lang="it-IT">
                <a:cs typeface="Segoe UI Semibold"/>
              </a:rPr>
              <a:t> Speedup - CUDA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8CA87CED-2105-6FB1-1570-B0CD0F848BDB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cs typeface="Segoe UI"/>
              </a:rPr>
              <a:t>59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F2EB857F-B8B2-D9AF-380A-A1E8D3D8B19A}"/>
                  </a:ext>
                </a:extLst>
              </p:cNvPr>
              <p:cNvSpPr txBox="1"/>
              <p:nvPr/>
            </p:nvSpPr>
            <p:spPr>
              <a:xfrm>
                <a:off x="7130692" y="1967359"/>
                <a:ext cx="4694959" cy="313931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  <a:cs typeface="Segoe UI"/>
                  </a:rPr>
                  <a:t>SPEEDUP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b="1" i="0">
                        <a:latin typeface="Cambria Math" panose="02040503050406030204" pitchFamily="18" charset="0"/>
                      </a:rPr>
                      <m:t>𝟓𝟓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1" i="0">
                        <a:latin typeface="Cambria Math" panose="02040503050406030204" pitchFamily="18" charset="0"/>
                      </a:rPr>
                      <m:t>𝟖𝟎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Huge performance gain for large grids thanks to thousands of threads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Negligible impact of data transfers on performance (CUDA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 CUDA EVO)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Gain almost </a:t>
                </a:r>
                <a:r>
                  <a:rPr lang="it-IT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Segoe UI"/>
                  </a:rPr>
                  <a:t>independent of number of threads per block</a:t>
                </a: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>
                  <a:solidFill>
                    <a:srgbClr val="000000"/>
                  </a:solidFill>
                  <a:uFillTx/>
                  <a:latin typeface="Segoe UI"/>
                </a:endParaRPr>
              </a:p>
            </p:txBody>
          </p:sp>
        </mc:Choice>
        <mc:Fallback>
          <p:sp>
            <p:nvSpPr>
              <p:cNvPr id="4" name="CasellaDiTesto 13">
                <a:extLst>
                  <a:ext uri="{FF2B5EF4-FFF2-40B4-BE49-F238E27FC236}">
                    <a16:creationId xmlns:a16="http://schemas.microsoft.com/office/drawing/2014/main" id="{F2EB857F-B8B2-D9AF-380A-A1E8D3D8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92" y="1967359"/>
                <a:ext cx="4694959" cy="3139318"/>
              </a:xfrm>
              <a:prstGeom prst="rect">
                <a:avLst/>
              </a:prstGeom>
              <a:blipFill>
                <a:blip r:embed="rId3"/>
                <a:stretch>
                  <a:fillRect l="-1078" t="-121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5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444F08B6-941E-E8D4-9730-74B070FC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5" y="1259128"/>
            <a:ext cx="5659313" cy="52288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15" descr="linea retta">
            <a:extLst>
              <a:ext uri="{FF2B5EF4-FFF2-40B4-BE49-F238E27FC236}">
                <a16:creationId xmlns:a16="http://schemas.microsoft.com/office/drawing/2014/main" id="{976A1194-6EB7-210F-75CE-CCC4259FFA7D}"/>
              </a:ext>
            </a:extLst>
          </p:cNvPr>
          <p:cNvCxnSpPr/>
          <p:nvPr/>
        </p:nvCxnSpPr>
        <p:spPr>
          <a:xfrm flipH="1" flipV="1">
            <a:off x="2377682" y="4055495"/>
            <a:ext cx="3382338" cy="1040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3" name="Connettore diritto 14" descr="linea retta">
            <a:extLst>
              <a:ext uri="{FF2B5EF4-FFF2-40B4-BE49-F238E27FC236}">
                <a16:creationId xmlns:a16="http://schemas.microsoft.com/office/drawing/2014/main" id="{78D8269D-A16D-9676-743B-84AD3FC599D4}"/>
              </a:ext>
            </a:extLst>
          </p:cNvPr>
          <p:cNvCxnSpPr/>
          <p:nvPr/>
        </p:nvCxnSpPr>
        <p:spPr>
          <a:xfrm>
            <a:off x="2395412" y="4645448"/>
            <a:ext cx="1428448" cy="849606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4" name="Connettore diritto 15" descr="linea retta">
            <a:extLst>
              <a:ext uri="{FF2B5EF4-FFF2-40B4-BE49-F238E27FC236}">
                <a16:creationId xmlns:a16="http://schemas.microsoft.com/office/drawing/2014/main" id="{A19C7E4B-0D51-2775-BDCB-14FA5EE219D8}"/>
              </a:ext>
            </a:extLst>
          </p:cNvPr>
          <p:cNvCxnSpPr/>
          <p:nvPr/>
        </p:nvCxnSpPr>
        <p:spPr>
          <a:xfrm flipH="1">
            <a:off x="2171823" y="2718185"/>
            <a:ext cx="1635587" cy="780185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DDC65EAB-E9B8-33EF-9C64-1CD60FF81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Population Initialization </a:t>
            </a:r>
          </a:p>
        </p:txBody>
      </p:sp>
      <p:sp>
        <p:nvSpPr>
          <p:cNvPr id="6" name="Ovale 5" descr="forma ovale">
            <a:extLst>
              <a:ext uri="{FF2B5EF4-FFF2-40B4-BE49-F238E27FC236}">
                <a16:creationId xmlns:a16="http://schemas.microsoft.com/office/drawing/2014/main" id="{7857B683-A2F1-3658-4E55-131AE37C5574}"/>
              </a:ext>
            </a:extLst>
          </p:cNvPr>
          <p:cNvSpPr/>
          <p:nvPr/>
        </p:nvSpPr>
        <p:spPr>
          <a:xfrm>
            <a:off x="3630766" y="2081781"/>
            <a:ext cx="1187970" cy="113196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0070C0"/>
          </a:solidFill>
          <a:ln w="12701" cap="flat">
            <a:solidFill>
              <a:srgbClr val="92D0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7" name="Graphic 148" descr="Immunity outline">
            <a:extLst>
              <a:ext uri="{FF2B5EF4-FFF2-40B4-BE49-F238E27FC236}">
                <a16:creationId xmlns:a16="http://schemas.microsoft.com/office/drawing/2014/main" id="{BC1692FE-9F65-B60C-C5FC-B626557FA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4640" y="2202162"/>
            <a:ext cx="857213" cy="8685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asella di testo 50">
            <a:extLst>
              <a:ext uri="{FF2B5EF4-FFF2-40B4-BE49-F238E27FC236}">
                <a16:creationId xmlns:a16="http://schemas.microsoft.com/office/drawing/2014/main" id="{E61D2B48-5A33-D031-8FC0-5AC5DE406524}"/>
              </a:ext>
            </a:extLst>
          </p:cNvPr>
          <p:cNvSpPr txBox="1"/>
          <p:nvPr/>
        </p:nvSpPr>
        <p:spPr>
          <a:xfrm>
            <a:off x="4975017" y="2455707"/>
            <a:ext cx="197375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Immune: </a:t>
            </a:r>
            <a:r>
              <a:rPr lang="it-IT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S = 0</a:t>
            </a:r>
            <a:endParaRPr lang="it-IT" sz="1800" b="1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9" name="Ovale 5" descr="forma ovale">
            <a:extLst>
              <a:ext uri="{FF2B5EF4-FFF2-40B4-BE49-F238E27FC236}">
                <a16:creationId xmlns:a16="http://schemas.microsoft.com/office/drawing/2014/main" id="{3D519E44-9B9C-987F-C877-E4A089FFE18F}"/>
              </a:ext>
            </a:extLst>
          </p:cNvPr>
          <p:cNvSpPr/>
          <p:nvPr/>
        </p:nvSpPr>
        <p:spPr>
          <a:xfrm>
            <a:off x="5566478" y="3374908"/>
            <a:ext cx="1166207" cy="11972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92D05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92D050"/>
              </a:solidFill>
              <a:uFillTx/>
              <a:latin typeface="Segoe UI"/>
              <a:cs typeface="Segoe UI"/>
            </a:endParaRPr>
          </a:p>
        </p:txBody>
      </p:sp>
      <p:pic>
        <p:nvPicPr>
          <p:cNvPr id="10" name="Graphic 158" descr="Face with mask outline">
            <a:extLst>
              <a:ext uri="{FF2B5EF4-FFF2-40B4-BE49-F238E27FC236}">
                <a16:creationId xmlns:a16="http://schemas.microsoft.com/office/drawing/2014/main" id="{911F30EE-D938-E6FC-C58D-55BB7AE69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7008" y="3543706"/>
            <a:ext cx="854771" cy="8997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Ovale 5" descr="forma ovale">
            <a:extLst>
              <a:ext uri="{FF2B5EF4-FFF2-40B4-BE49-F238E27FC236}">
                <a16:creationId xmlns:a16="http://schemas.microsoft.com/office/drawing/2014/main" id="{BD036F71-B9ED-E87E-44C9-AC7A2151A5E4}"/>
              </a:ext>
            </a:extLst>
          </p:cNvPr>
          <p:cNvSpPr/>
          <p:nvPr/>
        </p:nvSpPr>
        <p:spPr>
          <a:xfrm>
            <a:off x="3653846" y="4922630"/>
            <a:ext cx="1187979" cy="120816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pic>
        <p:nvPicPr>
          <p:cNvPr id="12" name="Graphic 166" descr="Covid-19 outline">
            <a:extLst>
              <a:ext uri="{FF2B5EF4-FFF2-40B4-BE49-F238E27FC236}">
                <a16:creationId xmlns:a16="http://schemas.microsoft.com/office/drawing/2014/main" id="{64D180EF-7C20-DF60-3281-F1CBBC29D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2527" y="5055191"/>
            <a:ext cx="910989" cy="97873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67">
            <a:extLst>
              <a:ext uri="{FF2B5EF4-FFF2-40B4-BE49-F238E27FC236}">
                <a16:creationId xmlns:a16="http://schemas.microsoft.com/office/drawing/2014/main" id="{1C2D07E8-51F9-D36D-E20B-5B08A4289738}"/>
              </a:ext>
            </a:extLst>
          </p:cNvPr>
          <p:cNvSpPr txBox="1"/>
          <p:nvPr/>
        </p:nvSpPr>
        <p:spPr>
          <a:xfrm>
            <a:off x="5051296" y="5382418"/>
            <a:ext cx="333103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Infected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: 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Incubation days &gt; 0</a:t>
            </a:r>
          </a:p>
        </p:txBody>
      </p:sp>
      <p:sp>
        <p:nvSpPr>
          <p:cNvPr id="14" name="TextBox 168">
            <a:extLst>
              <a:ext uri="{FF2B5EF4-FFF2-40B4-BE49-F238E27FC236}">
                <a16:creationId xmlns:a16="http://schemas.microsoft.com/office/drawing/2014/main" id="{807B7CBF-FEBB-F1DF-A7E5-FEB7C04E1B02}"/>
              </a:ext>
            </a:extLst>
          </p:cNvPr>
          <p:cNvSpPr txBox="1"/>
          <p:nvPr/>
        </p:nvSpPr>
        <p:spPr>
          <a:xfrm>
            <a:off x="7049397" y="3750534"/>
            <a:ext cx="274320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Susceptible: S&gt;0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5" name="Ovale 32" descr="forma ovale">
            <a:extLst>
              <a:ext uri="{FF2B5EF4-FFF2-40B4-BE49-F238E27FC236}">
                <a16:creationId xmlns:a16="http://schemas.microsoft.com/office/drawing/2014/main" id="{F2DD7D9A-753B-FDE0-C2EB-74852847168F}"/>
              </a:ext>
            </a:extLst>
          </p:cNvPr>
          <p:cNvSpPr/>
          <p:nvPr/>
        </p:nvSpPr>
        <p:spPr>
          <a:xfrm>
            <a:off x="705994" y="3019325"/>
            <a:ext cx="2288075" cy="219009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FFFFFF"/>
                </a:solidFill>
                <a:uFillTx/>
                <a:latin typeface="Posterama"/>
                <a:cs typeface="Posterama"/>
              </a:rPr>
              <a:t>State Distribution Assignment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Posterama" pitchFamily="34"/>
              <a:cs typeface="Posterama" pitchFamily="34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8E5234C5-C2AA-1D4A-8D08-3D0FABC8D80C}"/>
              </a:ext>
            </a:extLst>
          </p:cNvPr>
          <p:cNvSpPr txBox="1"/>
          <p:nvPr/>
        </p:nvSpPr>
        <p:spPr>
          <a:xfrm>
            <a:off x="7529827" y="1588339"/>
            <a:ext cx="4346810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INFP: Initial infected percentage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ea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  <a:ea typeface="Segoe UI"/>
                <a:cs typeface="Segoe UI"/>
              </a:rPr>
              <a:t> IMM: Initial immune percentage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6891908-0644-79FA-6E5C-4D425EDB3C78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>
                <a:solidFill>
                  <a:srgbClr val="000000"/>
                </a:solidFill>
                <a:latin typeface="Segoe UI"/>
                <a:cs typeface="Segoe UI"/>
              </a:rPr>
              <a:t>7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FDFE6-36CA-A333-F1FB-247B306DE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617" y="412138"/>
            <a:ext cx="11128174" cy="640080"/>
          </a:xfrm>
        </p:spPr>
        <p:txBody>
          <a:bodyPr/>
          <a:lstStyle/>
          <a:p>
            <a:pPr lvl="0"/>
            <a:r>
              <a:rPr lang="it-IT">
                <a:solidFill>
                  <a:srgbClr val="7837A5"/>
                </a:solidFill>
                <a:cs typeface="Segoe UI Semibold"/>
              </a:rPr>
              <a:t>Solution Description:</a:t>
            </a:r>
            <a:r>
              <a:rPr lang="it-IT">
                <a:cs typeface="Segoe UI Semibold"/>
              </a:rPr>
              <a:t> SERIAL Version – Daily Simulation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40E5CC1D-5957-3832-B575-4687548E8EF6}"/>
              </a:ext>
            </a:extLst>
          </p:cNvPr>
          <p:cNvSpPr txBox="1"/>
          <p:nvPr/>
        </p:nvSpPr>
        <p:spPr>
          <a:xfrm>
            <a:off x="11541803" y="6378223"/>
            <a:ext cx="6534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1" kern="0">
                <a:solidFill>
                  <a:srgbClr val="000000"/>
                </a:solidFill>
                <a:latin typeface="Segoe UI"/>
                <a:cs typeface="Segoe UI"/>
              </a:rPr>
              <a:t>8</a:t>
            </a:r>
            <a:endParaRPr lang="en-US" sz="1800" b="1" i="1" u="none" strike="noStrike" kern="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grpSp>
        <p:nvGrpSpPr>
          <p:cNvPr id="4" name="Diagram 1">
            <a:extLst>
              <a:ext uri="{FF2B5EF4-FFF2-40B4-BE49-F238E27FC236}">
                <a16:creationId xmlns:a16="http://schemas.microsoft.com/office/drawing/2014/main" id="{F3F69BFC-CA43-39C8-795E-E53367875D56}"/>
              </a:ext>
            </a:extLst>
          </p:cNvPr>
          <p:cNvGrpSpPr/>
          <p:nvPr/>
        </p:nvGrpSpPr>
        <p:grpSpPr>
          <a:xfrm>
            <a:off x="871011" y="1722930"/>
            <a:ext cx="5540514" cy="4318893"/>
            <a:chOff x="871011" y="1722930"/>
            <a:chExt cx="5540514" cy="4318893"/>
          </a:xfrm>
        </p:grpSpPr>
        <p:sp>
          <p:nvSpPr>
            <p:cNvPr id="5" name="Figura a mano libera 4">
              <a:extLst>
                <a:ext uri="{FF2B5EF4-FFF2-40B4-BE49-F238E27FC236}">
                  <a16:creationId xmlns:a16="http://schemas.microsoft.com/office/drawing/2014/main" id="{BC6418A4-20EE-B390-078A-E0FAC9AF78DB}"/>
                </a:ext>
              </a:extLst>
            </p:cNvPr>
            <p:cNvSpPr/>
            <p:nvPr/>
          </p:nvSpPr>
          <p:spPr>
            <a:xfrm>
              <a:off x="1586374" y="1722930"/>
              <a:ext cx="4109789" cy="41097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109792"/>
                <a:gd name="f7" fmla="+- 0 0 16735064"/>
                <a:gd name="f8" fmla="val 2976224"/>
                <a:gd name="f9" fmla="val 334442"/>
                <a:gd name="f10" fmla="val 1951617"/>
                <a:gd name="f11" fmla="val 17890181"/>
                <a:gd name="f12" fmla="val 16763414"/>
                <a:gd name="f13" fmla="val 431141"/>
                <a:gd name="f14" fmla="val 796449"/>
                <a:gd name="f15" fmla="val 673344"/>
                <a:gd name="f16" fmla="val 815979"/>
                <a:gd name="f17" fmla="val 727750"/>
                <a:gd name="f18" fmla="val 1062435"/>
                <a:gd name="f19" fmla="val 651097"/>
                <a:gd name="f20" fmla="val 993696"/>
                <a:gd name="f21" fmla="val 1759772"/>
                <a:gd name="f22" fmla="val 13025245"/>
                <a:gd name="f23" fmla="+- 0 0 -298"/>
                <a:gd name="f24" fmla="+- 0 0 -311"/>
                <a:gd name="f25" fmla="+- 0 0 -401"/>
                <a:gd name="f26" fmla="+- 0 0 -491"/>
                <a:gd name="f27" fmla="*/ f3 1 4109792"/>
                <a:gd name="f28" fmla="*/ f4 1 4109792"/>
                <a:gd name="f29" fmla="val f5"/>
                <a:gd name="f30" fmla="val f6"/>
                <a:gd name="f31" fmla="*/ f23 f0 1"/>
                <a:gd name="f32" fmla="*/ f24 f0 1"/>
                <a:gd name="f33" fmla="*/ f25 f0 1"/>
                <a:gd name="f34" fmla="*/ f26 f0 1"/>
                <a:gd name="f35" fmla="+- f30 0 f29"/>
                <a:gd name="f36" fmla="*/ f31 1 f2"/>
                <a:gd name="f37" fmla="*/ f32 1 f2"/>
                <a:gd name="f38" fmla="*/ f33 1 f2"/>
                <a:gd name="f39" fmla="*/ f34 1 f2"/>
                <a:gd name="f40" fmla="*/ f35 1 4109792"/>
                <a:gd name="f41" fmla="+- f36 0 f1"/>
                <a:gd name="f42" fmla="+- f37 0 f1"/>
                <a:gd name="f43" fmla="+- f38 0 f1"/>
                <a:gd name="f44" fmla="+- f39 0 f1"/>
                <a:gd name="f45" fmla="*/ 2930940 1 f40"/>
                <a:gd name="f46" fmla="*/ 419002 1 f40"/>
                <a:gd name="f47" fmla="*/ 431141 1 f40"/>
                <a:gd name="f48" fmla="*/ 796449 1 f40"/>
                <a:gd name="f49" fmla="*/ 673344 1 f40"/>
                <a:gd name="f50" fmla="*/ 815979 1 f40"/>
                <a:gd name="f51" fmla="*/ 727750 1 f40"/>
                <a:gd name="f52" fmla="*/ 1062435 1 f40"/>
                <a:gd name="f53" fmla="*/ 674894 1 f40"/>
                <a:gd name="f54" fmla="*/ 3434898 1 f40"/>
                <a:gd name="f55" fmla="*/ f53 f27 1"/>
                <a:gd name="f56" fmla="*/ f54 f27 1"/>
                <a:gd name="f57" fmla="*/ f54 f28 1"/>
                <a:gd name="f58" fmla="*/ f53 f28 1"/>
                <a:gd name="f59" fmla="*/ f45 f27 1"/>
                <a:gd name="f60" fmla="*/ f46 f28 1"/>
                <a:gd name="f61" fmla="*/ f47 f27 1"/>
                <a:gd name="f62" fmla="*/ f48 f28 1"/>
                <a:gd name="f63" fmla="*/ f49 f27 1"/>
                <a:gd name="f64" fmla="*/ f50 f28 1"/>
                <a:gd name="f65" fmla="*/ f51 f27 1"/>
                <a:gd name="f66" fmla="*/ f52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9" y="f60"/>
                </a:cxn>
                <a:cxn ang="f42">
                  <a:pos x="f61" y="f62"/>
                </a:cxn>
                <a:cxn ang="f43">
                  <a:pos x="f63" y="f64"/>
                </a:cxn>
                <a:cxn ang="f44">
                  <a:pos x="f65" y="f66"/>
                </a:cxn>
              </a:cxnLst>
              <a:rect l="f55" t="f58" r="f56" b="f57"/>
              <a:pathLst>
                <a:path w="4109792" h="4109792">
                  <a:moveTo>
                    <a:pt x="f8" y="f9"/>
                  </a:moveTo>
                  <a:arcTo wR="f10" hR="f10" stAng="f11" swAng="f12"/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arcTo wR="f21" hR="f21" stAng="f22" swAng="f7"/>
                  <a:close/>
                </a:path>
              </a:pathLst>
            </a:custGeom>
            <a:solidFill>
              <a:srgbClr val="ECD2E0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6" name="Figura a mano libera 5">
              <a:extLst>
                <a:ext uri="{FF2B5EF4-FFF2-40B4-BE49-F238E27FC236}">
                  <a16:creationId xmlns:a16="http://schemas.microsoft.com/office/drawing/2014/main" id="{A46B194D-0D54-DD02-D1DD-B9A74E9ED1D3}"/>
                </a:ext>
              </a:extLst>
            </p:cNvPr>
            <p:cNvSpPr/>
            <p:nvPr/>
          </p:nvSpPr>
          <p:spPr>
            <a:xfrm>
              <a:off x="2346697" y="1795881"/>
              <a:ext cx="2589141" cy="1294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89146"/>
                <a:gd name="f7" fmla="val 1294573"/>
                <a:gd name="f8" fmla="val 215766"/>
                <a:gd name="f9" fmla="val 96602"/>
                <a:gd name="f10" fmla="val 2373380"/>
                <a:gd name="f11" fmla="val 2492544"/>
                <a:gd name="f12" fmla="val 1078807"/>
                <a:gd name="f13" fmla="val 1197971"/>
                <a:gd name="f14" fmla="+- 0 0 -90"/>
                <a:gd name="f15" fmla="*/ f3 1 2589146"/>
                <a:gd name="f16" fmla="*/ f4 1 129457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589146"/>
                <a:gd name="f25" fmla="*/ f21 1 1294573"/>
                <a:gd name="f26" fmla="*/ 0 f22 1"/>
                <a:gd name="f27" fmla="*/ 215766 f21 1"/>
                <a:gd name="f28" fmla="*/ 215766 f22 1"/>
                <a:gd name="f29" fmla="*/ 0 f21 1"/>
                <a:gd name="f30" fmla="*/ 2373380 f22 1"/>
                <a:gd name="f31" fmla="*/ 2589146 f22 1"/>
                <a:gd name="f32" fmla="*/ 1078807 f21 1"/>
                <a:gd name="f33" fmla="*/ 1294573 f21 1"/>
                <a:gd name="f34" fmla="+- f23 0 f1"/>
                <a:gd name="f35" fmla="*/ f26 1 2589146"/>
                <a:gd name="f36" fmla="*/ f27 1 1294573"/>
                <a:gd name="f37" fmla="*/ f28 1 2589146"/>
                <a:gd name="f38" fmla="*/ f29 1 1294573"/>
                <a:gd name="f39" fmla="*/ f30 1 2589146"/>
                <a:gd name="f40" fmla="*/ f31 1 2589146"/>
                <a:gd name="f41" fmla="*/ f32 1 1294573"/>
                <a:gd name="f42" fmla="*/ f33 1 129457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589146" h="129457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CB5BA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7494" tIns="177494" rIns="177494" bIns="177494" anchor="ctr" anchorCtr="1" compatLnSpc="1">
              <a:noAutofit/>
            </a:bodyPr>
            <a:lstStyle/>
            <a:p>
              <a:pPr marL="0" marR="0" lvl="0" indent="0" algn="ctr" defTabSz="13334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0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  <a:ea typeface="Calibri"/>
                  <a:cs typeface="Calibri"/>
                </a:rPr>
                <a:t>Disease Spread</a:t>
              </a:r>
              <a:endParaRPr lang="en-US" sz="30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7" name="Figura a mano libera 6">
              <a:extLst>
                <a:ext uri="{FF2B5EF4-FFF2-40B4-BE49-F238E27FC236}">
                  <a16:creationId xmlns:a16="http://schemas.microsoft.com/office/drawing/2014/main" id="{9FBB7EFE-9F29-D9BB-3978-FB6C3D5B5979}"/>
                </a:ext>
              </a:extLst>
            </p:cNvPr>
            <p:cNvSpPr/>
            <p:nvPr/>
          </p:nvSpPr>
          <p:spPr>
            <a:xfrm>
              <a:off x="3822384" y="3271567"/>
              <a:ext cx="2589141" cy="1294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89146"/>
                <a:gd name="f7" fmla="val 1294573"/>
                <a:gd name="f8" fmla="val 215766"/>
                <a:gd name="f9" fmla="val 96602"/>
                <a:gd name="f10" fmla="val 2373380"/>
                <a:gd name="f11" fmla="val 2492544"/>
                <a:gd name="f12" fmla="val 1078807"/>
                <a:gd name="f13" fmla="val 1197971"/>
                <a:gd name="f14" fmla="+- 0 0 -90"/>
                <a:gd name="f15" fmla="*/ f3 1 2589146"/>
                <a:gd name="f16" fmla="*/ f4 1 129457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589146"/>
                <a:gd name="f25" fmla="*/ f21 1 1294573"/>
                <a:gd name="f26" fmla="*/ 0 f22 1"/>
                <a:gd name="f27" fmla="*/ 215766 f21 1"/>
                <a:gd name="f28" fmla="*/ 215766 f22 1"/>
                <a:gd name="f29" fmla="*/ 0 f21 1"/>
                <a:gd name="f30" fmla="*/ 2373380 f22 1"/>
                <a:gd name="f31" fmla="*/ 2589146 f22 1"/>
                <a:gd name="f32" fmla="*/ 1078807 f21 1"/>
                <a:gd name="f33" fmla="*/ 1294573 f21 1"/>
                <a:gd name="f34" fmla="+- f23 0 f1"/>
                <a:gd name="f35" fmla="*/ f26 1 2589146"/>
                <a:gd name="f36" fmla="*/ f27 1 1294573"/>
                <a:gd name="f37" fmla="*/ f28 1 2589146"/>
                <a:gd name="f38" fmla="*/ f29 1 1294573"/>
                <a:gd name="f39" fmla="*/ f30 1 2589146"/>
                <a:gd name="f40" fmla="*/ f31 1 2589146"/>
                <a:gd name="f41" fmla="*/ f32 1 1294573"/>
                <a:gd name="f42" fmla="*/ f33 1 129457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589146" h="129457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5E52C3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7494" tIns="177494" rIns="177494" bIns="177494" anchor="ctr" anchorCtr="1" compatLnSpc="1">
              <a:noAutofit/>
            </a:bodyPr>
            <a:lstStyle/>
            <a:p>
              <a:pPr marL="0" marR="0" lvl="0" indent="0" algn="ctr" defTabSz="13334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0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Agent Movement</a:t>
              </a:r>
              <a:endParaRPr lang="en-US" sz="30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9792F8B8-455B-241F-A573-63DFDA9A1EDE}"/>
                </a:ext>
              </a:extLst>
            </p:cNvPr>
            <p:cNvSpPr/>
            <p:nvPr/>
          </p:nvSpPr>
          <p:spPr>
            <a:xfrm>
              <a:off x="2346697" y="4747253"/>
              <a:ext cx="2589141" cy="1294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89146"/>
                <a:gd name="f7" fmla="val 1294573"/>
                <a:gd name="f8" fmla="val 215766"/>
                <a:gd name="f9" fmla="val 96602"/>
                <a:gd name="f10" fmla="val 2373380"/>
                <a:gd name="f11" fmla="val 2492544"/>
                <a:gd name="f12" fmla="val 1078807"/>
                <a:gd name="f13" fmla="val 1197971"/>
                <a:gd name="f14" fmla="+- 0 0 -90"/>
                <a:gd name="f15" fmla="*/ f3 1 2589146"/>
                <a:gd name="f16" fmla="*/ f4 1 129457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589146"/>
                <a:gd name="f25" fmla="*/ f21 1 1294573"/>
                <a:gd name="f26" fmla="*/ 0 f22 1"/>
                <a:gd name="f27" fmla="*/ 215766 f21 1"/>
                <a:gd name="f28" fmla="*/ 215766 f22 1"/>
                <a:gd name="f29" fmla="*/ 0 f21 1"/>
                <a:gd name="f30" fmla="*/ 2373380 f22 1"/>
                <a:gd name="f31" fmla="*/ 2589146 f22 1"/>
                <a:gd name="f32" fmla="*/ 1078807 f21 1"/>
                <a:gd name="f33" fmla="*/ 1294573 f21 1"/>
                <a:gd name="f34" fmla="+- f23 0 f1"/>
                <a:gd name="f35" fmla="*/ f26 1 2589146"/>
                <a:gd name="f36" fmla="*/ f27 1 1294573"/>
                <a:gd name="f37" fmla="*/ f28 1 2589146"/>
                <a:gd name="f38" fmla="*/ f29 1 1294573"/>
                <a:gd name="f39" fmla="*/ f30 1 2589146"/>
                <a:gd name="f40" fmla="*/ f31 1 2589146"/>
                <a:gd name="f41" fmla="*/ f32 1 1294573"/>
                <a:gd name="f42" fmla="*/ f33 1 129457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589146" h="129457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ABBAA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7494" tIns="177494" rIns="177494" bIns="177494" anchor="ctr" anchorCtr="1" compatLnSpc="1">
              <a:noAutofit/>
            </a:bodyPr>
            <a:lstStyle/>
            <a:p>
              <a:pPr marL="0" marR="0" lvl="0" indent="0" algn="ctr" defTabSz="13334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0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State Update</a:t>
              </a:r>
              <a:endParaRPr lang="en-US" sz="30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C74621C3-3074-F089-5806-88F1AA8271C4}"/>
                </a:ext>
              </a:extLst>
            </p:cNvPr>
            <p:cNvSpPr/>
            <p:nvPr/>
          </p:nvSpPr>
          <p:spPr>
            <a:xfrm>
              <a:off x="871011" y="3271567"/>
              <a:ext cx="2589141" cy="1294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589146"/>
                <a:gd name="f7" fmla="val 1294573"/>
                <a:gd name="f8" fmla="val 215766"/>
                <a:gd name="f9" fmla="val 96602"/>
                <a:gd name="f10" fmla="val 2373380"/>
                <a:gd name="f11" fmla="val 2492544"/>
                <a:gd name="f12" fmla="val 1078807"/>
                <a:gd name="f13" fmla="val 1197971"/>
                <a:gd name="f14" fmla="+- 0 0 -90"/>
                <a:gd name="f15" fmla="*/ f3 1 2589146"/>
                <a:gd name="f16" fmla="*/ f4 1 1294573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589146"/>
                <a:gd name="f25" fmla="*/ f21 1 1294573"/>
                <a:gd name="f26" fmla="*/ 0 f22 1"/>
                <a:gd name="f27" fmla="*/ 215766 f21 1"/>
                <a:gd name="f28" fmla="*/ 215766 f22 1"/>
                <a:gd name="f29" fmla="*/ 0 f21 1"/>
                <a:gd name="f30" fmla="*/ 2373380 f22 1"/>
                <a:gd name="f31" fmla="*/ 2589146 f22 1"/>
                <a:gd name="f32" fmla="*/ 1078807 f21 1"/>
                <a:gd name="f33" fmla="*/ 1294573 f21 1"/>
                <a:gd name="f34" fmla="+- f23 0 f1"/>
                <a:gd name="f35" fmla="*/ f26 1 2589146"/>
                <a:gd name="f36" fmla="*/ f27 1 1294573"/>
                <a:gd name="f37" fmla="*/ f28 1 2589146"/>
                <a:gd name="f38" fmla="*/ f29 1 1294573"/>
                <a:gd name="f39" fmla="*/ f30 1 2589146"/>
                <a:gd name="f40" fmla="*/ f31 1 2589146"/>
                <a:gd name="f41" fmla="*/ f32 1 1294573"/>
                <a:gd name="f42" fmla="*/ f33 1 1294573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589146" h="1294573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70AD47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77494" tIns="177494" rIns="177494" bIns="177494" anchor="ctr" anchorCtr="1" compatLnSpc="1">
              <a:noAutofit/>
            </a:bodyPr>
            <a:lstStyle/>
            <a:p>
              <a:pPr marL="0" marR="0" lvl="0" indent="0" algn="ctr" defTabSz="1333496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000" b="0" i="0" u="none" strike="noStrike" kern="1200" cap="none" spc="0" baseline="0">
                  <a:solidFill>
                    <a:srgbClr val="FFFFFF"/>
                  </a:solidFill>
                  <a:uFillTx/>
                  <a:latin typeface="Segoe UI Semibold"/>
                </a:rPr>
                <a:t> Start Daily Iteration</a:t>
              </a:r>
              <a:endParaRPr lang="en-US" sz="3000" b="0" i="0" u="none" strike="noStrike" kern="1200" cap="none" spc="0" baseline="0">
                <a:solidFill>
                  <a:srgbClr val="FFFFFF"/>
                </a:solidFill>
                <a:uFillTx/>
                <a:latin typeface="Segoe UI"/>
              </a:endParaRPr>
            </a:p>
          </p:txBody>
        </p:sp>
      </p:grpSp>
      <p:sp>
        <p:nvSpPr>
          <p:cNvPr id="10" name="TextBox 518">
            <a:extLst>
              <a:ext uri="{FF2B5EF4-FFF2-40B4-BE49-F238E27FC236}">
                <a16:creationId xmlns:a16="http://schemas.microsoft.com/office/drawing/2014/main" id="{7BDF3486-3D99-88AC-3FD6-7FFE2B475E0D}"/>
              </a:ext>
            </a:extLst>
          </p:cNvPr>
          <p:cNvSpPr txBox="1"/>
          <p:nvPr/>
        </p:nvSpPr>
        <p:spPr>
          <a:xfrm>
            <a:off x="6281059" y="1436915"/>
            <a:ext cx="466996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Infected agent scanning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Probability-based infection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1" name="TextBox 519">
            <a:extLst>
              <a:ext uri="{FF2B5EF4-FFF2-40B4-BE49-F238E27FC236}">
                <a16:creationId xmlns:a16="http://schemas.microsoft.com/office/drawing/2014/main" id="{A43A3468-E147-7149-4AF8-E7FFD1FD0FB1}"/>
              </a:ext>
            </a:extLst>
          </p:cNvPr>
          <p:cNvSpPr txBox="1"/>
          <p:nvPr/>
        </p:nvSpPr>
        <p:spPr>
          <a:xfrm>
            <a:off x="7848596" y="3461653"/>
            <a:ext cx="449580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Random displacement generation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Boundary/occupancy validation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2" name="TextBox 520">
            <a:extLst>
              <a:ext uri="{FF2B5EF4-FFF2-40B4-BE49-F238E27FC236}">
                <a16:creationId xmlns:a16="http://schemas.microsoft.com/office/drawing/2014/main" id="{2148B74D-E271-2D35-4F0E-A996510696FE}"/>
              </a:ext>
            </a:extLst>
          </p:cNvPr>
          <p:cNvSpPr txBox="1"/>
          <p:nvPr/>
        </p:nvSpPr>
        <p:spPr>
          <a:xfrm>
            <a:off x="6281059" y="5464628"/>
            <a:ext cx="398416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Incubation completion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Segoe UI"/>
              </a:rPr>
              <a:t>Recovery/death probability</a:t>
            </a:r>
            <a:endParaRPr lang="en-US" sz="1800" b="1" i="1" u="none" strike="noStrike" kern="1200" cap="none" spc="0" baseline="0">
              <a:solidFill>
                <a:srgbClr val="000000"/>
              </a:solidFill>
              <a:uFillTx/>
              <a:latin typeface="Segoe UI"/>
              <a:cs typeface="Segoe UI"/>
            </a:endParaRPr>
          </a:p>
        </p:txBody>
      </p:sp>
      <p:sp>
        <p:nvSpPr>
          <p:cNvPr id="13" name="Arrow: Right 747">
            <a:extLst>
              <a:ext uri="{FF2B5EF4-FFF2-40B4-BE49-F238E27FC236}">
                <a16:creationId xmlns:a16="http://schemas.microsoft.com/office/drawing/2014/main" id="{65610958-FC71-FEBC-6CAB-F13F8937B5A5}"/>
              </a:ext>
            </a:extLst>
          </p:cNvPr>
          <p:cNvSpPr/>
          <p:nvPr/>
        </p:nvSpPr>
        <p:spPr>
          <a:xfrm>
            <a:off x="5064376" y="1710092"/>
            <a:ext cx="1029157" cy="375726"/>
          </a:xfrm>
          <a:custGeom>
            <a:avLst>
              <a:gd name="f0" fmla="val 1765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CB5BA3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4" name="Arrow: Right 796">
            <a:extLst>
              <a:ext uri="{FF2B5EF4-FFF2-40B4-BE49-F238E27FC236}">
                <a16:creationId xmlns:a16="http://schemas.microsoft.com/office/drawing/2014/main" id="{8676A004-EF83-4CB8-23D0-E3FD175A5B27}"/>
              </a:ext>
            </a:extLst>
          </p:cNvPr>
          <p:cNvSpPr/>
          <p:nvPr/>
        </p:nvSpPr>
        <p:spPr>
          <a:xfrm>
            <a:off x="6610151" y="3723948"/>
            <a:ext cx="1029157" cy="375726"/>
          </a:xfrm>
          <a:custGeom>
            <a:avLst>
              <a:gd name="f0" fmla="val 1765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5E52C3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15" name="Arrow: Right 797">
            <a:extLst>
              <a:ext uri="{FF2B5EF4-FFF2-40B4-BE49-F238E27FC236}">
                <a16:creationId xmlns:a16="http://schemas.microsoft.com/office/drawing/2014/main" id="{A136BC5B-0E04-1A83-603C-D2433D9A1058}"/>
              </a:ext>
            </a:extLst>
          </p:cNvPr>
          <p:cNvSpPr/>
          <p:nvPr/>
        </p:nvSpPr>
        <p:spPr>
          <a:xfrm>
            <a:off x="5064376" y="5737805"/>
            <a:ext cx="1029157" cy="375726"/>
          </a:xfrm>
          <a:custGeom>
            <a:avLst>
              <a:gd name="f0" fmla="val 1765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ABBAA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Mappa%20mentale</Template>
  <TotalTime>0</TotalTime>
  <Words>2862</Words>
  <Application>Microsoft Macintosh PowerPoint</Application>
  <PresentationFormat>Widescreen</PresentationFormat>
  <Paragraphs>864</Paragraphs>
  <Slides>70</Slides>
  <Notes>70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Aptos</vt:lpstr>
      <vt:lpstr>Aptos Display</vt:lpstr>
      <vt:lpstr>Arial</vt:lpstr>
      <vt:lpstr>Calibri</vt:lpstr>
      <vt:lpstr>Cambria Math</vt:lpstr>
      <vt:lpstr>Consolas</vt:lpstr>
      <vt:lpstr>Courier New</vt:lpstr>
      <vt:lpstr>Posterama</vt:lpstr>
      <vt:lpstr>Segoe UI</vt:lpstr>
      <vt:lpstr>Segoe UI Semibold</vt:lpstr>
      <vt:lpstr>Wingdings</vt:lpstr>
      <vt:lpstr>Tema di Office</vt:lpstr>
      <vt:lpstr>Modeling Infection Propagation in Populations </vt:lpstr>
      <vt:lpstr>Presentation Overview</vt:lpstr>
      <vt:lpstr>Introduction: The Kermack-McKendrick (SIR) Model</vt:lpstr>
      <vt:lpstr>Solution Description: SERIAL Version – Program Organization</vt:lpstr>
      <vt:lpstr>Solution Description: SERIAL Version – Population Initialization</vt:lpstr>
      <vt:lpstr>Solution Description: SERIAL Version – Population Initialization</vt:lpstr>
      <vt:lpstr>Solution Description: SERIAL Version – Population Initialization </vt:lpstr>
      <vt:lpstr>Solution Description: SERIAL Version – Population Initialization </vt:lpstr>
      <vt:lpstr>Solution Description: SERIAL Version – Daily Simulation</vt:lpstr>
      <vt:lpstr>Solution Description: SERIAL Version – Daily Simulation</vt:lpstr>
      <vt:lpstr>Solution Description: SERIAL Version – Daily Simulation</vt:lpstr>
      <vt:lpstr>Solution Description: SERIAL Version – Daily Simulation</vt:lpstr>
      <vt:lpstr>Solution Description: SERIAL Version – Daily Simulation</vt:lpstr>
      <vt:lpstr>Solution Description: SERIAL Version – Daily Simulation</vt:lpstr>
      <vt:lpstr>Solution Description: SERIAL Version – Daily Simulation</vt:lpstr>
      <vt:lpstr>Solution Description: OpenMP Version – Program Organization</vt:lpstr>
      <vt:lpstr>Solution Description: OpenMP Version – Population Initialization</vt:lpstr>
      <vt:lpstr>Solution Description: OpenMP Version – Population Initialization</vt:lpstr>
      <vt:lpstr>Solution Description: OpenMP Version – Population Initialization</vt:lpstr>
      <vt:lpstr>Solution Description: OpenMP Version – Population Initialization</vt:lpstr>
      <vt:lpstr>Solution Description: OpenMP Version – Population Initialization</vt:lpstr>
      <vt:lpstr>Solution Description: OpenMP Version – Daily Simulation 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OpenMP Version – Daily Simulation</vt:lpstr>
      <vt:lpstr>Solution Description: SERIAL Version – Daily Simulation</vt:lpstr>
      <vt:lpstr>Solution Description: SERIAL Version – Daily Simulation</vt:lpstr>
      <vt:lpstr>Solution Description: OpenMP Version – Daily Simulation</vt:lpstr>
      <vt:lpstr>Solution Description: CUDA Version</vt:lpstr>
      <vt:lpstr>Solution Description: CUDA Version</vt:lpstr>
      <vt:lpstr>Solution Description: CUDA Version</vt:lpstr>
      <vt:lpstr>Solution Description: CUDA Version --&gt; Togliere codice, rimettere le icone di slide 6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CUDA Version</vt:lpstr>
      <vt:lpstr>Solution Description: Report</vt:lpstr>
      <vt:lpstr>Solution Description: Report</vt:lpstr>
      <vt:lpstr>Experimental Results: Platform</vt:lpstr>
      <vt:lpstr>Experimental Results: Simulation File Generation</vt:lpstr>
      <vt:lpstr>Experimental Results: Performance Analysis</vt:lpstr>
      <vt:lpstr>Experimental Results: Speedup - OpenMP</vt:lpstr>
      <vt:lpstr>Experimental Results: Speedup - OpenMP</vt:lpstr>
      <vt:lpstr>Experimental Results: Speedup - CUDA</vt:lpstr>
      <vt:lpstr>Experimental Results: Speedup - CUDA</vt:lpstr>
      <vt:lpstr>Experimental Results: Logical Simulation </vt:lpstr>
      <vt:lpstr>Experimental Results: Logical Simulation </vt:lpstr>
      <vt:lpstr>Conclusions</vt:lpstr>
      <vt:lpstr>PowerPoint Presentation</vt:lpstr>
      <vt:lpstr>Experimental Results: Performance Analysis</vt:lpstr>
      <vt:lpstr>PowerPoint Presentation</vt:lpstr>
      <vt:lpstr>Experimental Results: Simulation File Generation</vt:lpstr>
      <vt:lpstr>Experimental Results: Logical Simulation </vt:lpstr>
      <vt:lpstr>Experimental Results: Logical Simulation </vt:lpstr>
      <vt:lpstr>Experimental Results: Speedup - CUDA</vt:lpstr>
      <vt:lpstr>Experimental Results: Speedup - CUDA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Muscara'  Federico</dc:creator>
  <cp:lastModifiedBy>Straccali  Leonardo</cp:lastModifiedBy>
  <cp:revision>1</cp:revision>
  <dcterms:created xsi:type="dcterms:W3CDTF">2025-06-14T11:09:16Z</dcterms:created>
  <dcterms:modified xsi:type="dcterms:W3CDTF">2025-06-18T23:11:25Z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0x01010066C399A43982DE44B27D26ADAEB59FBC</vt:lpwstr>
  </property>
</Properties>
</file>